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46"/>
  </p:notesMasterIdLst>
  <p:handoutMasterIdLst>
    <p:handoutMasterId r:id="rId47"/>
  </p:handoutMasterIdLst>
  <p:sldIdLst>
    <p:sldId id="1543" r:id="rId3"/>
    <p:sldId id="1482" r:id="rId4"/>
    <p:sldId id="1531" r:id="rId5"/>
    <p:sldId id="1545" r:id="rId6"/>
    <p:sldId id="1544" r:id="rId7"/>
    <p:sldId id="284" r:id="rId8"/>
    <p:sldId id="2147483613" r:id="rId9"/>
    <p:sldId id="2147483626" r:id="rId10"/>
    <p:sldId id="2147483627" r:id="rId11"/>
    <p:sldId id="2147483628" r:id="rId12"/>
    <p:sldId id="2147483593" r:id="rId13"/>
    <p:sldId id="2076136273" r:id="rId14"/>
    <p:sldId id="2147483631" r:id="rId15"/>
    <p:sldId id="2147483585" r:id="rId16"/>
    <p:sldId id="2076136276" r:id="rId17"/>
    <p:sldId id="2147483594" r:id="rId18"/>
    <p:sldId id="2147483629" r:id="rId19"/>
    <p:sldId id="2147483584" r:id="rId20"/>
    <p:sldId id="2147483595" r:id="rId21"/>
    <p:sldId id="2147483586" r:id="rId22"/>
    <p:sldId id="2147483630" r:id="rId23"/>
    <p:sldId id="2147483590" r:id="rId24"/>
    <p:sldId id="2147483609" r:id="rId25"/>
    <p:sldId id="2147483614" r:id="rId26"/>
    <p:sldId id="2147483589" r:id="rId27"/>
    <p:sldId id="2147483610" r:id="rId28"/>
    <p:sldId id="2147483596" r:id="rId29"/>
    <p:sldId id="2147483621" r:id="rId30"/>
    <p:sldId id="2147483597" r:id="rId31"/>
    <p:sldId id="2147483598" r:id="rId32"/>
    <p:sldId id="2147483599" r:id="rId33"/>
    <p:sldId id="2147483615" r:id="rId34"/>
    <p:sldId id="2147483601" r:id="rId35"/>
    <p:sldId id="2147483622" r:id="rId36"/>
    <p:sldId id="2147483623" r:id="rId37"/>
    <p:sldId id="2147483600" r:id="rId38"/>
    <p:sldId id="2147483624" r:id="rId39"/>
    <p:sldId id="2147483604" r:id="rId40"/>
    <p:sldId id="2147483602" r:id="rId41"/>
    <p:sldId id="2147483603" r:id="rId42"/>
    <p:sldId id="2147483616" r:id="rId43"/>
    <p:sldId id="340" r:id="rId44"/>
    <p:sldId id="1542" r:id="rId45"/>
  </p:sldIdLst>
  <p:sldSz cx="12436475" cy="6994525"/>
  <p:notesSz cx="6858000" cy="9144000"/>
  <p:custDataLst>
    <p:tags r:id="rId4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8"/>
    <a:srgbClr val="1BA1E2"/>
    <a:srgbClr val="05E600"/>
    <a:srgbClr val="26FF21"/>
    <a:srgbClr val="21FF66"/>
    <a:srgbClr val="001344"/>
    <a:srgbClr val="E3C038"/>
    <a:srgbClr val="0078D7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EE951-E907-4102-A132-FC05AFA3E932}" v="7" dt="2025-06-16T19:08:3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94655"/>
  </p:normalViewPr>
  <p:slideViewPr>
    <p:cSldViewPr snapToGrid="0">
      <p:cViewPr varScale="1">
        <p:scale>
          <a:sx n="62" d="100"/>
          <a:sy n="62" d="100"/>
        </p:scale>
        <p:origin x="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odríguez" userId="c2398672056875bc" providerId="LiveId" clId="{E13EE951-E907-4102-A132-FC05AFA3E932}"/>
    <pc:docChg chg="undo custSel addSld delSld modSld delMainMaster modMainMaster">
      <pc:chgData name="David Rodríguez" userId="c2398672056875bc" providerId="LiveId" clId="{E13EE951-E907-4102-A132-FC05AFA3E932}" dt="2025-06-16T19:09:31.004" v="124" actId="47"/>
      <pc:docMkLst>
        <pc:docMk/>
      </pc:docMkLst>
      <pc:sldChg chg="modSp mod">
        <pc:chgData name="David Rodríguez" userId="c2398672056875bc" providerId="LiveId" clId="{E13EE951-E907-4102-A132-FC05AFA3E932}" dt="2025-06-16T19:06:21.983" v="66" actId="14100"/>
        <pc:sldMkLst>
          <pc:docMk/>
          <pc:sldMk cId="2293751002" sldId="1482"/>
        </pc:sldMkLst>
        <pc:spChg chg="mod">
          <ac:chgData name="David Rodríguez" userId="c2398672056875bc" providerId="LiveId" clId="{E13EE951-E907-4102-A132-FC05AFA3E932}" dt="2025-06-16T19:06:00.520" v="25" actId="20577"/>
          <ac:spMkLst>
            <pc:docMk/>
            <pc:sldMk cId="2293751002" sldId="1482"/>
            <ac:spMk id="5" creationId="{00000000-0000-0000-0000-000000000000}"/>
          </ac:spMkLst>
        </pc:spChg>
        <pc:spChg chg="mod">
          <ac:chgData name="David Rodríguez" userId="c2398672056875bc" providerId="LiveId" clId="{E13EE951-E907-4102-A132-FC05AFA3E932}" dt="2025-06-16T19:06:21.983" v="66" actId="14100"/>
          <ac:spMkLst>
            <pc:docMk/>
            <pc:sldMk cId="2293751002" sldId="1482"/>
            <ac:spMk id="6" creationId="{00000000-0000-0000-0000-000000000000}"/>
          </ac:spMkLst>
        </pc:spChg>
      </pc:sldChg>
      <pc:sldChg chg="addSp delSp modSp mod">
        <pc:chgData name="David Rodríguez" userId="c2398672056875bc" providerId="LiveId" clId="{E13EE951-E907-4102-A132-FC05AFA3E932}" dt="2025-06-16T19:07:32.492" v="83" actId="1076"/>
        <pc:sldMkLst>
          <pc:docMk/>
          <pc:sldMk cId="3487816711" sldId="1531"/>
        </pc:sldMkLst>
        <pc:picChg chg="add mod">
          <ac:chgData name="David Rodríguez" userId="c2398672056875bc" providerId="LiveId" clId="{E13EE951-E907-4102-A132-FC05AFA3E932}" dt="2025-06-16T19:07:32.492" v="83" actId="1076"/>
          <ac:picMkLst>
            <pc:docMk/>
            <pc:sldMk cId="3487816711" sldId="1531"/>
            <ac:picMk id="3" creationId="{2BD3D5A3-2DA1-ABCE-227E-B9BB763B93B4}"/>
          </ac:picMkLst>
        </pc:picChg>
        <pc:picChg chg="del">
          <ac:chgData name="David Rodríguez" userId="c2398672056875bc" providerId="LiveId" clId="{E13EE951-E907-4102-A132-FC05AFA3E932}" dt="2025-06-16T19:07:23.019" v="80" actId="478"/>
          <ac:picMkLst>
            <pc:docMk/>
            <pc:sldMk cId="3487816711" sldId="1531"/>
            <ac:picMk id="10" creationId="{1F74816C-A933-3B99-470B-149BF500C973}"/>
          </ac:picMkLst>
        </pc:picChg>
      </pc:sldChg>
      <pc:sldChg chg="addSp delSp modSp del mod">
        <pc:chgData name="David Rodríguez" userId="c2398672056875bc" providerId="LiveId" clId="{E13EE951-E907-4102-A132-FC05AFA3E932}" dt="2025-06-16T19:09:31.004" v="124" actId="47"/>
        <pc:sldMkLst>
          <pc:docMk/>
          <pc:sldMk cId="2240332080" sldId="1540"/>
        </pc:sldMkLst>
        <pc:picChg chg="del">
          <ac:chgData name="David Rodríguez" userId="c2398672056875bc" providerId="LiveId" clId="{E13EE951-E907-4102-A132-FC05AFA3E932}" dt="2025-06-16T19:06:55.867" v="72" actId="478"/>
          <ac:picMkLst>
            <pc:docMk/>
            <pc:sldMk cId="2240332080" sldId="1540"/>
            <ac:picMk id="3" creationId="{4FA0576A-A61D-763E-DEE2-5E19B76E7BEB}"/>
          </ac:picMkLst>
        </pc:picChg>
        <pc:picChg chg="add mod">
          <ac:chgData name="David Rodríguez" userId="c2398672056875bc" providerId="LiveId" clId="{E13EE951-E907-4102-A132-FC05AFA3E932}" dt="2025-06-16T19:06:54.653" v="71"/>
          <ac:picMkLst>
            <pc:docMk/>
            <pc:sldMk cId="2240332080" sldId="1540"/>
            <ac:picMk id="4" creationId="{B1F80050-B081-2D2F-2804-F4E904924AF0}"/>
          </ac:picMkLst>
        </pc:picChg>
        <pc:picChg chg="add mod">
          <ac:chgData name="David Rodríguez" userId="c2398672056875bc" providerId="LiveId" clId="{E13EE951-E907-4102-A132-FC05AFA3E932}" dt="2025-06-16T19:07:12.648" v="77" actId="1076"/>
          <ac:picMkLst>
            <pc:docMk/>
            <pc:sldMk cId="2240332080" sldId="1540"/>
            <ac:picMk id="6" creationId="{FA950C2D-E7EF-BFCD-C175-899B39316C20}"/>
          </ac:picMkLst>
        </pc:picChg>
      </pc:sldChg>
      <pc:sldChg chg="addSp delSp modSp mod">
        <pc:chgData name="David Rodríguez" userId="c2398672056875bc" providerId="LiveId" clId="{E13EE951-E907-4102-A132-FC05AFA3E932}" dt="2025-06-16T19:07:19.204" v="79"/>
        <pc:sldMkLst>
          <pc:docMk/>
          <pc:sldMk cId="1665400675" sldId="1542"/>
        </pc:sldMkLst>
        <pc:picChg chg="add mod">
          <ac:chgData name="David Rodríguez" userId="c2398672056875bc" providerId="LiveId" clId="{E13EE951-E907-4102-A132-FC05AFA3E932}" dt="2025-06-16T19:07:19.204" v="79"/>
          <ac:picMkLst>
            <pc:docMk/>
            <pc:sldMk cId="1665400675" sldId="1542"/>
            <ac:picMk id="2" creationId="{70959AA8-CA99-2A36-B6A6-2593C09B2ACC}"/>
          </ac:picMkLst>
        </pc:picChg>
        <pc:picChg chg="del">
          <ac:chgData name="David Rodríguez" userId="c2398672056875bc" providerId="LiveId" clId="{E13EE951-E907-4102-A132-FC05AFA3E932}" dt="2025-06-16T19:07:18.791" v="78" actId="478"/>
          <ac:picMkLst>
            <pc:docMk/>
            <pc:sldMk cId="1665400675" sldId="1542"/>
            <ac:picMk id="3" creationId="{27C89A4F-E4C7-86B2-709D-9FD79F3DF388}"/>
          </ac:picMkLst>
        </pc:picChg>
      </pc:sldChg>
      <pc:sldChg chg="new mod modClrScheme chgLayout">
        <pc:chgData name="David Rodríguez" userId="c2398672056875bc" providerId="LiveId" clId="{E13EE951-E907-4102-A132-FC05AFA3E932}" dt="2025-06-16T19:09:26.552" v="123" actId="700"/>
        <pc:sldMkLst>
          <pc:docMk/>
          <pc:sldMk cId="1384023489" sldId="1543"/>
        </pc:sldMkLst>
      </pc:sldChg>
      <pc:sldMasterChg chg="modSldLayout">
        <pc:chgData name="David Rodríguez" userId="c2398672056875bc" providerId="LiveId" clId="{E13EE951-E907-4102-A132-FC05AFA3E932}" dt="2025-06-16T19:09:13.273" v="122" actId="20577"/>
        <pc:sldMasterMkLst>
          <pc:docMk/>
          <pc:sldMasterMk cId="3588427678" sldId="2147484229"/>
        </pc:sldMasterMkLst>
        <pc:sldLayoutChg chg="addSp delSp modSp mod">
          <pc:chgData name="David Rodríguez" userId="c2398672056875bc" providerId="LiveId" clId="{E13EE951-E907-4102-A132-FC05AFA3E932}" dt="2025-06-16T19:09:13.273" v="122" actId="20577"/>
          <pc:sldLayoutMkLst>
            <pc:docMk/>
            <pc:sldMasterMk cId="3588427678" sldId="2147484229"/>
            <pc:sldLayoutMk cId="1292919291" sldId="2147484384"/>
          </pc:sldLayoutMkLst>
          <pc:spChg chg="add mod">
            <ac:chgData name="David Rodríguez" userId="c2398672056875bc" providerId="LiveId" clId="{E13EE951-E907-4102-A132-FC05AFA3E932}" dt="2025-06-16T19:09:13.273" v="122" actId="20577"/>
            <ac:spMkLst>
              <pc:docMk/>
              <pc:sldMasterMk cId="3588427678" sldId="2147484229"/>
              <pc:sldLayoutMk cId="1292919291" sldId="2147484384"/>
              <ac:spMk id="5" creationId="{7DE70592-69D1-86A9-EE83-452B534C559C}"/>
            </ac:spMkLst>
          </pc:spChg>
          <pc:picChg chg="add mod">
            <ac:chgData name="David Rodríguez" userId="c2398672056875bc" providerId="LiveId" clId="{E13EE951-E907-4102-A132-FC05AFA3E932}" dt="2025-06-16T19:08:27.518" v="87"/>
            <ac:picMkLst>
              <pc:docMk/>
              <pc:sldMasterMk cId="3588427678" sldId="2147484229"/>
              <pc:sldLayoutMk cId="1292919291" sldId="2147484384"/>
              <ac:picMk id="3" creationId="{BAB3254D-2ADA-C87B-D326-DFE641583B0F}"/>
            </ac:picMkLst>
          </pc:picChg>
          <pc:picChg chg="del">
            <ac:chgData name="David Rodríguez" userId="c2398672056875bc" providerId="LiveId" clId="{E13EE951-E907-4102-A132-FC05AFA3E932}" dt="2025-06-16T19:08:27.009" v="86" actId="478"/>
            <ac:picMkLst>
              <pc:docMk/>
              <pc:sldMasterMk cId="3588427678" sldId="2147484229"/>
              <pc:sldLayoutMk cId="1292919291" sldId="2147484384"/>
              <ac:picMk id="9" creationId="{9282E408-20E2-C5F7-9D14-50BE3A42FED0}"/>
            </ac:picMkLst>
          </pc:picChg>
        </pc:sldLayoutChg>
      </pc:sldMasterChg>
      <pc:sldMasterChg chg="del delSldLayout">
        <pc:chgData name="David Rodríguez" userId="c2398672056875bc" providerId="LiveId" clId="{E13EE951-E907-4102-A132-FC05AFA3E932}" dt="2025-06-16T19:08:06.914" v="85" actId="700"/>
        <pc:sldMasterMkLst>
          <pc:docMk/>
          <pc:sldMasterMk cId="44801747" sldId="2147484386"/>
        </pc:sldMasterMkLst>
        <pc:sldLayoutChg chg="del">
          <pc:chgData name="David Rodríguez" userId="c2398672056875bc" providerId="LiveId" clId="{E13EE951-E907-4102-A132-FC05AFA3E932}" dt="2025-06-16T19:08:06.914" v="85" actId="700"/>
          <pc:sldLayoutMkLst>
            <pc:docMk/>
            <pc:sldMasterMk cId="44801747" sldId="2147484386"/>
            <pc:sldLayoutMk cId="1413591169" sldId="2147484387"/>
          </pc:sldLayoutMkLst>
        </pc:sldLayoutChg>
        <pc:sldLayoutChg chg="del">
          <pc:chgData name="David Rodríguez" userId="c2398672056875bc" providerId="LiveId" clId="{E13EE951-E907-4102-A132-FC05AFA3E932}" dt="2025-06-16T19:08:06.914" v="85" actId="700"/>
          <pc:sldLayoutMkLst>
            <pc:docMk/>
            <pc:sldMasterMk cId="44801747" sldId="2147484386"/>
            <pc:sldLayoutMk cId="864968560" sldId="2147484388"/>
          </pc:sldLayoutMkLst>
        </pc:sldLayoutChg>
        <pc:sldLayoutChg chg="del">
          <pc:chgData name="David Rodríguez" userId="c2398672056875bc" providerId="LiveId" clId="{E13EE951-E907-4102-A132-FC05AFA3E932}" dt="2025-06-16T19:08:06.914" v="85" actId="700"/>
          <pc:sldLayoutMkLst>
            <pc:docMk/>
            <pc:sldMasterMk cId="44801747" sldId="2147484386"/>
            <pc:sldLayoutMk cId="63807951" sldId="2147484389"/>
          </pc:sldLayoutMkLst>
        </pc:sldLayoutChg>
        <pc:sldLayoutChg chg="del">
          <pc:chgData name="David Rodríguez" userId="c2398672056875bc" providerId="LiveId" clId="{E13EE951-E907-4102-A132-FC05AFA3E932}" dt="2025-06-16T19:08:06.914" v="85" actId="700"/>
          <pc:sldLayoutMkLst>
            <pc:docMk/>
            <pc:sldMasterMk cId="44801747" sldId="2147484386"/>
            <pc:sldLayoutMk cId="1764898367" sldId="2147484390"/>
          </pc:sldLayoutMkLst>
        </pc:sldLayoutChg>
        <pc:sldLayoutChg chg="del">
          <pc:chgData name="David Rodríguez" userId="c2398672056875bc" providerId="LiveId" clId="{E13EE951-E907-4102-A132-FC05AFA3E932}" dt="2025-06-16T19:08:06.914" v="85" actId="700"/>
          <pc:sldLayoutMkLst>
            <pc:docMk/>
            <pc:sldMasterMk cId="44801747" sldId="2147484386"/>
            <pc:sldLayoutMk cId="954323735" sldId="2147484391"/>
          </pc:sldLayoutMkLst>
        </pc:sldLayoutChg>
      </pc:sldMasterChg>
    </pc:docChg>
  </pc:docChgLst>
  <pc:docChgLst>
    <pc:chgData name="Alberto Diaz Martin" userId="77af67c35753916e" providerId="Windows Live" clId="Web-{6B86676A-6D22-4ACC-B290-C180FA5807C9}"/>
    <pc:docChg chg="delSld">
      <pc:chgData name="Alberto Diaz Martin" userId="77af67c35753916e" providerId="Windows Live" clId="Web-{6B86676A-6D22-4ACC-B290-C180FA5807C9}" dt="2025-06-10T15:07:10.111" v="45"/>
      <pc:docMkLst>
        <pc:docMk/>
      </pc:docMkLst>
      <pc:sldChg chg="del">
        <pc:chgData name="Alberto Diaz Martin" userId="77af67c35753916e" providerId="Windows Live" clId="Web-{6B86676A-6D22-4ACC-B290-C180FA5807C9}" dt="2025-06-10T15:07:00.470" v="24"/>
        <pc:sldMkLst>
          <pc:docMk/>
          <pc:sldMk cId="0" sldId="256"/>
        </pc:sldMkLst>
      </pc:sldChg>
      <pc:sldChg chg="del">
        <pc:chgData name="Alberto Diaz Martin" userId="77af67c35753916e" providerId="Windows Live" clId="Web-{6B86676A-6D22-4ACC-B290-C180FA5807C9}" dt="2025-06-10T15:07:00.470" v="23"/>
        <pc:sldMkLst>
          <pc:docMk/>
          <pc:sldMk cId="0" sldId="260"/>
        </pc:sldMkLst>
      </pc:sldChg>
      <pc:sldChg chg="del">
        <pc:chgData name="Alberto Diaz Martin" userId="77af67c35753916e" providerId="Windows Live" clId="Web-{6B86676A-6D22-4ACC-B290-C180FA5807C9}" dt="2025-06-10T15:07:00.470" v="22"/>
        <pc:sldMkLst>
          <pc:docMk/>
          <pc:sldMk cId="0" sldId="265"/>
        </pc:sldMkLst>
      </pc:sldChg>
      <pc:sldChg chg="del">
        <pc:chgData name="Alberto Diaz Martin" userId="77af67c35753916e" providerId="Windows Live" clId="Web-{6B86676A-6D22-4ACC-B290-C180FA5807C9}" dt="2025-06-10T15:07:00.455" v="21"/>
        <pc:sldMkLst>
          <pc:docMk/>
          <pc:sldMk cId="0" sldId="267"/>
        </pc:sldMkLst>
      </pc:sldChg>
      <pc:sldChg chg="del">
        <pc:chgData name="Alberto Diaz Martin" userId="77af67c35753916e" providerId="Windows Live" clId="Web-{6B86676A-6D22-4ACC-B290-C180FA5807C9}" dt="2025-06-10T15:07:00.455" v="20"/>
        <pc:sldMkLst>
          <pc:docMk/>
          <pc:sldMk cId="1377930229" sldId="273"/>
        </pc:sldMkLst>
      </pc:sldChg>
      <pc:sldChg chg="del">
        <pc:chgData name="Alberto Diaz Martin" userId="77af67c35753916e" providerId="Windows Live" clId="Web-{6B86676A-6D22-4ACC-B290-C180FA5807C9}" dt="2025-06-10T15:07:00.455" v="17"/>
        <pc:sldMkLst>
          <pc:docMk/>
          <pc:sldMk cId="2386879374" sldId="282"/>
        </pc:sldMkLst>
      </pc:sldChg>
      <pc:sldChg chg="del">
        <pc:chgData name="Alberto Diaz Martin" userId="77af67c35753916e" providerId="Windows Live" clId="Web-{6B86676A-6D22-4ACC-B290-C180FA5807C9}" dt="2025-06-10T15:07:00.423" v="2"/>
        <pc:sldMkLst>
          <pc:docMk/>
          <pc:sldMk cId="2856327294" sldId="283"/>
        </pc:sldMkLst>
      </pc:sldChg>
      <pc:sldChg chg="del">
        <pc:chgData name="Alberto Diaz Martin" userId="77af67c35753916e" providerId="Windows Live" clId="Web-{6B86676A-6D22-4ACC-B290-C180FA5807C9}" dt="2025-06-10T15:07:00.455" v="19"/>
        <pc:sldMkLst>
          <pc:docMk/>
          <pc:sldMk cId="4066649578" sldId="284"/>
        </pc:sldMkLst>
      </pc:sldChg>
      <pc:sldChg chg="del">
        <pc:chgData name="Alberto Diaz Martin" userId="77af67c35753916e" providerId="Windows Live" clId="Web-{6B86676A-6D22-4ACC-B290-C180FA5807C9}" dt="2025-06-10T15:07:00.455" v="18"/>
        <pc:sldMkLst>
          <pc:docMk/>
          <pc:sldMk cId="3608009386" sldId="285"/>
        </pc:sldMkLst>
      </pc:sldChg>
      <pc:sldChg chg="del">
        <pc:chgData name="Alberto Diaz Martin" userId="77af67c35753916e" providerId="Windows Live" clId="Web-{6B86676A-6D22-4ACC-B290-C180FA5807C9}" dt="2025-06-10T15:07:00.455" v="16"/>
        <pc:sldMkLst>
          <pc:docMk/>
          <pc:sldMk cId="1656030109" sldId="286"/>
        </pc:sldMkLst>
      </pc:sldChg>
      <pc:sldChg chg="del">
        <pc:chgData name="Alberto Diaz Martin" userId="77af67c35753916e" providerId="Windows Live" clId="Web-{6B86676A-6D22-4ACC-B290-C180FA5807C9}" dt="2025-06-10T15:07:00.455" v="15"/>
        <pc:sldMkLst>
          <pc:docMk/>
          <pc:sldMk cId="147288292" sldId="287"/>
        </pc:sldMkLst>
      </pc:sldChg>
      <pc:sldChg chg="del">
        <pc:chgData name="Alberto Diaz Martin" userId="77af67c35753916e" providerId="Windows Live" clId="Web-{6B86676A-6D22-4ACC-B290-C180FA5807C9}" dt="2025-06-10T15:07:00.455" v="14"/>
        <pc:sldMkLst>
          <pc:docMk/>
          <pc:sldMk cId="176764720" sldId="288"/>
        </pc:sldMkLst>
      </pc:sldChg>
      <pc:sldChg chg="del">
        <pc:chgData name="Alberto Diaz Martin" userId="77af67c35753916e" providerId="Windows Live" clId="Web-{6B86676A-6D22-4ACC-B290-C180FA5807C9}" dt="2025-06-10T15:07:00.439" v="12"/>
        <pc:sldMkLst>
          <pc:docMk/>
          <pc:sldMk cId="4100198588" sldId="289"/>
        </pc:sldMkLst>
      </pc:sldChg>
      <pc:sldChg chg="del">
        <pc:chgData name="Alberto Diaz Martin" userId="77af67c35753916e" providerId="Windows Live" clId="Web-{6B86676A-6D22-4ACC-B290-C180FA5807C9}" dt="2025-06-10T15:07:00.439" v="10"/>
        <pc:sldMkLst>
          <pc:docMk/>
          <pc:sldMk cId="929727916" sldId="290"/>
        </pc:sldMkLst>
      </pc:sldChg>
      <pc:sldChg chg="del">
        <pc:chgData name="Alberto Diaz Martin" userId="77af67c35753916e" providerId="Windows Live" clId="Web-{6B86676A-6D22-4ACC-B290-C180FA5807C9}" dt="2025-06-10T15:07:00.439" v="7"/>
        <pc:sldMkLst>
          <pc:docMk/>
          <pc:sldMk cId="3874997485" sldId="291"/>
        </pc:sldMkLst>
      </pc:sldChg>
      <pc:sldChg chg="del">
        <pc:chgData name="Alberto Diaz Martin" userId="77af67c35753916e" providerId="Windows Live" clId="Web-{6B86676A-6D22-4ACC-B290-C180FA5807C9}" dt="2025-06-10T15:07:00.439" v="3"/>
        <pc:sldMkLst>
          <pc:docMk/>
          <pc:sldMk cId="1372505104" sldId="292"/>
        </pc:sldMkLst>
      </pc:sldChg>
      <pc:sldChg chg="del">
        <pc:chgData name="Alberto Diaz Martin" userId="77af67c35753916e" providerId="Windows Live" clId="Web-{6B86676A-6D22-4ACC-B290-C180FA5807C9}" dt="2025-06-10T15:07:00.455" v="13"/>
        <pc:sldMkLst>
          <pc:docMk/>
          <pc:sldMk cId="847928160" sldId="293"/>
        </pc:sldMkLst>
      </pc:sldChg>
      <pc:sldChg chg="del">
        <pc:chgData name="Alberto Diaz Martin" userId="77af67c35753916e" providerId="Windows Live" clId="Web-{6B86676A-6D22-4ACC-B290-C180FA5807C9}" dt="2025-06-10T15:07:00.439" v="11"/>
        <pc:sldMkLst>
          <pc:docMk/>
          <pc:sldMk cId="1457540850" sldId="294"/>
        </pc:sldMkLst>
      </pc:sldChg>
      <pc:sldChg chg="del">
        <pc:chgData name="Alberto Diaz Martin" userId="77af67c35753916e" providerId="Windows Live" clId="Web-{6B86676A-6D22-4ACC-B290-C180FA5807C9}" dt="2025-06-10T15:07:00.439" v="9"/>
        <pc:sldMkLst>
          <pc:docMk/>
          <pc:sldMk cId="2608773296" sldId="295"/>
        </pc:sldMkLst>
      </pc:sldChg>
      <pc:sldChg chg="del">
        <pc:chgData name="Alberto Diaz Martin" userId="77af67c35753916e" providerId="Windows Live" clId="Web-{6B86676A-6D22-4ACC-B290-C180FA5807C9}" dt="2025-06-10T15:07:00.439" v="8"/>
        <pc:sldMkLst>
          <pc:docMk/>
          <pc:sldMk cId="2411424704" sldId="296"/>
        </pc:sldMkLst>
      </pc:sldChg>
      <pc:sldChg chg="del">
        <pc:chgData name="Alberto Diaz Martin" userId="77af67c35753916e" providerId="Windows Live" clId="Web-{6B86676A-6D22-4ACC-B290-C180FA5807C9}" dt="2025-06-10T15:07:00.439" v="6"/>
        <pc:sldMkLst>
          <pc:docMk/>
          <pc:sldMk cId="1969808022" sldId="297"/>
        </pc:sldMkLst>
      </pc:sldChg>
      <pc:sldChg chg="del">
        <pc:chgData name="Alberto Diaz Martin" userId="77af67c35753916e" providerId="Windows Live" clId="Web-{6B86676A-6D22-4ACC-B290-C180FA5807C9}" dt="2025-06-10T15:07:00.439" v="5"/>
        <pc:sldMkLst>
          <pc:docMk/>
          <pc:sldMk cId="3901035596" sldId="298"/>
        </pc:sldMkLst>
      </pc:sldChg>
      <pc:sldChg chg="del">
        <pc:chgData name="Alberto Diaz Martin" userId="77af67c35753916e" providerId="Windows Live" clId="Web-{6B86676A-6D22-4ACC-B290-C180FA5807C9}" dt="2025-06-10T15:07:00.439" v="4"/>
        <pc:sldMkLst>
          <pc:docMk/>
          <pc:sldMk cId="4281882669" sldId="299"/>
        </pc:sldMkLst>
      </pc:sldChg>
      <pc:sldChg chg="del">
        <pc:chgData name="Alberto Diaz Martin" userId="77af67c35753916e" providerId="Windows Live" clId="Web-{6B86676A-6D22-4ACC-B290-C180FA5807C9}" dt="2025-06-10T15:07:00.486" v="28"/>
        <pc:sldMkLst>
          <pc:docMk/>
          <pc:sldMk cId="312104204" sldId="1471"/>
        </pc:sldMkLst>
      </pc:sldChg>
      <pc:sldChg chg="del">
        <pc:chgData name="Alberto Diaz Martin" userId="77af67c35753916e" providerId="Windows Live" clId="Web-{6B86676A-6D22-4ACC-B290-C180FA5807C9}" dt="2025-06-10T15:07:10.080" v="29"/>
        <pc:sldMkLst>
          <pc:docMk/>
          <pc:sldMk cId="488528458" sldId="1488"/>
        </pc:sldMkLst>
      </pc:sldChg>
      <pc:sldChg chg="del">
        <pc:chgData name="Alberto Diaz Martin" userId="77af67c35753916e" providerId="Windows Live" clId="Web-{6B86676A-6D22-4ACC-B290-C180FA5807C9}" dt="2025-06-10T15:07:00.470" v="27"/>
        <pc:sldMkLst>
          <pc:docMk/>
          <pc:sldMk cId="730263589" sldId="1504"/>
        </pc:sldMkLst>
      </pc:sldChg>
      <pc:sldChg chg="del">
        <pc:chgData name="Alberto Diaz Martin" userId="77af67c35753916e" providerId="Windows Live" clId="Web-{6B86676A-6D22-4ACC-B290-C180FA5807C9}" dt="2025-06-10T15:07:00.470" v="26"/>
        <pc:sldMkLst>
          <pc:docMk/>
          <pc:sldMk cId="1145243351" sldId="1505"/>
        </pc:sldMkLst>
      </pc:sldChg>
      <pc:sldChg chg="del">
        <pc:chgData name="Alberto Diaz Martin" userId="77af67c35753916e" providerId="Windows Live" clId="Web-{6B86676A-6D22-4ACC-B290-C180FA5807C9}" dt="2025-06-10T15:07:10.111" v="42"/>
        <pc:sldMkLst>
          <pc:docMk/>
          <pc:sldMk cId="3462913585" sldId="1506"/>
        </pc:sldMkLst>
      </pc:sldChg>
      <pc:sldChg chg="del">
        <pc:chgData name="Alberto Diaz Martin" userId="77af67c35753916e" providerId="Windows Live" clId="Web-{6B86676A-6D22-4ACC-B290-C180FA5807C9}" dt="2025-06-10T15:07:00.470" v="25"/>
        <pc:sldMkLst>
          <pc:docMk/>
          <pc:sldMk cId="678017861" sldId="1507"/>
        </pc:sldMkLst>
      </pc:sldChg>
      <pc:sldChg chg="del">
        <pc:chgData name="Alberto Diaz Martin" userId="77af67c35753916e" providerId="Windows Live" clId="Web-{6B86676A-6D22-4ACC-B290-C180FA5807C9}" dt="2025-06-10T15:07:10.096" v="37"/>
        <pc:sldMkLst>
          <pc:docMk/>
          <pc:sldMk cId="3295961788" sldId="1510"/>
        </pc:sldMkLst>
      </pc:sldChg>
      <pc:sldChg chg="del">
        <pc:chgData name="Alberto Diaz Martin" userId="77af67c35753916e" providerId="Windows Live" clId="Web-{6B86676A-6D22-4ACC-B290-C180FA5807C9}" dt="2025-06-10T15:07:10.096" v="41"/>
        <pc:sldMkLst>
          <pc:docMk/>
          <pc:sldMk cId="4170217962" sldId="1513"/>
        </pc:sldMkLst>
      </pc:sldChg>
      <pc:sldChg chg="del">
        <pc:chgData name="Alberto Diaz Martin" userId="77af67c35753916e" providerId="Windows Live" clId="Web-{6B86676A-6D22-4ACC-B290-C180FA5807C9}" dt="2025-06-10T15:07:10.096" v="40"/>
        <pc:sldMkLst>
          <pc:docMk/>
          <pc:sldMk cId="4202323782" sldId="1517"/>
        </pc:sldMkLst>
      </pc:sldChg>
      <pc:sldChg chg="del">
        <pc:chgData name="Alberto Diaz Martin" userId="77af67c35753916e" providerId="Windows Live" clId="Web-{6B86676A-6D22-4ACC-B290-C180FA5807C9}" dt="2025-06-10T15:07:10.111" v="45"/>
        <pc:sldMkLst>
          <pc:docMk/>
          <pc:sldMk cId="2610757722" sldId="1523"/>
        </pc:sldMkLst>
      </pc:sldChg>
      <pc:sldChg chg="del">
        <pc:chgData name="Alberto Diaz Martin" userId="77af67c35753916e" providerId="Windows Live" clId="Web-{6B86676A-6D22-4ACC-B290-C180FA5807C9}" dt="2025-06-10T15:07:10.111" v="43"/>
        <pc:sldMkLst>
          <pc:docMk/>
          <pc:sldMk cId="3899190646" sldId="1524"/>
        </pc:sldMkLst>
      </pc:sldChg>
      <pc:sldChg chg="del">
        <pc:chgData name="Alberto Diaz Martin" userId="77af67c35753916e" providerId="Windows Live" clId="Web-{6B86676A-6D22-4ACC-B290-C180FA5807C9}" dt="2025-06-10T15:07:10.096" v="38"/>
        <pc:sldMkLst>
          <pc:docMk/>
          <pc:sldMk cId="328224460" sldId="1525"/>
        </pc:sldMkLst>
      </pc:sldChg>
      <pc:sldChg chg="del">
        <pc:chgData name="Alberto Diaz Martin" userId="77af67c35753916e" providerId="Windows Live" clId="Web-{6B86676A-6D22-4ACC-B290-C180FA5807C9}" dt="2025-06-10T15:07:10.096" v="39"/>
        <pc:sldMkLst>
          <pc:docMk/>
          <pc:sldMk cId="953642203" sldId="1526"/>
        </pc:sldMkLst>
      </pc:sldChg>
      <pc:sldChg chg="del">
        <pc:chgData name="Alberto Diaz Martin" userId="77af67c35753916e" providerId="Windows Live" clId="Web-{6B86676A-6D22-4ACC-B290-C180FA5807C9}" dt="2025-06-10T15:07:10.096" v="36"/>
        <pc:sldMkLst>
          <pc:docMk/>
          <pc:sldMk cId="4019165823" sldId="1527"/>
        </pc:sldMkLst>
      </pc:sldChg>
      <pc:sldChg chg="del">
        <pc:chgData name="Alberto Diaz Martin" userId="77af67c35753916e" providerId="Windows Live" clId="Web-{6B86676A-6D22-4ACC-B290-C180FA5807C9}" dt="2025-06-10T15:07:10.096" v="35"/>
        <pc:sldMkLst>
          <pc:docMk/>
          <pc:sldMk cId="3138868542" sldId="1528"/>
        </pc:sldMkLst>
      </pc:sldChg>
      <pc:sldChg chg="del">
        <pc:chgData name="Alberto Diaz Martin" userId="77af67c35753916e" providerId="Windows Live" clId="Web-{6B86676A-6D22-4ACC-B290-C180FA5807C9}" dt="2025-06-10T15:07:10.096" v="34"/>
        <pc:sldMkLst>
          <pc:docMk/>
          <pc:sldMk cId="2203239273" sldId="1529"/>
        </pc:sldMkLst>
      </pc:sldChg>
      <pc:sldChg chg="del">
        <pc:chgData name="Alberto Diaz Martin" userId="77af67c35753916e" providerId="Windows Live" clId="Web-{6B86676A-6D22-4ACC-B290-C180FA5807C9}" dt="2025-06-10T15:07:10.080" v="31"/>
        <pc:sldMkLst>
          <pc:docMk/>
          <pc:sldMk cId="1748166269" sldId="1530"/>
        </pc:sldMkLst>
      </pc:sldChg>
      <pc:sldChg chg="del">
        <pc:chgData name="Alberto Diaz Martin" userId="77af67c35753916e" providerId="Windows Live" clId="Web-{6B86676A-6D22-4ACC-B290-C180FA5807C9}" dt="2025-06-10T15:07:10.080" v="30"/>
        <pc:sldMkLst>
          <pc:docMk/>
          <pc:sldMk cId="2977896182" sldId="1532"/>
        </pc:sldMkLst>
      </pc:sldChg>
      <pc:sldChg chg="del">
        <pc:chgData name="Alberto Diaz Martin" userId="77af67c35753916e" providerId="Windows Live" clId="Web-{6B86676A-6D22-4ACC-B290-C180FA5807C9}" dt="2025-06-10T15:07:10.080" v="33"/>
        <pc:sldMkLst>
          <pc:docMk/>
          <pc:sldMk cId="3819562338" sldId="1533"/>
        </pc:sldMkLst>
      </pc:sldChg>
      <pc:sldChg chg="del">
        <pc:chgData name="Alberto Diaz Martin" userId="77af67c35753916e" providerId="Windows Live" clId="Web-{6B86676A-6D22-4ACC-B290-C180FA5807C9}" dt="2025-06-10T15:07:10.080" v="32"/>
        <pc:sldMkLst>
          <pc:docMk/>
          <pc:sldMk cId="3713811798" sldId="1535"/>
        </pc:sldMkLst>
      </pc:sldChg>
      <pc:sldChg chg="del">
        <pc:chgData name="Alberto Diaz Martin" userId="77af67c35753916e" providerId="Windows Live" clId="Web-{6B86676A-6D22-4ACC-B290-C180FA5807C9}" dt="2025-06-10T15:07:10.111" v="44"/>
        <pc:sldMkLst>
          <pc:docMk/>
          <pc:sldMk cId="226072204" sldId="1536"/>
        </pc:sldMkLst>
      </pc:sldChg>
      <pc:sldChg chg="del">
        <pc:chgData name="Alberto Diaz Martin" userId="77af67c35753916e" providerId="Windows Live" clId="Web-{6B86676A-6D22-4ACC-B290-C180FA5807C9}" dt="2025-06-10T15:06:48.298" v="0"/>
        <pc:sldMkLst>
          <pc:docMk/>
          <pc:sldMk cId="2073718184" sldId="1537"/>
        </pc:sldMkLst>
      </pc:sldChg>
      <pc:sldChg chg="del">
        <pc:chgData name="Alberto Diaz Martin" userId="77af67c35753916e" providerId="Windows Live" clId="Web-{6B86676A-6D22-4ACC-B290-C180FA5807C9}" dt="2025-06-10T15:06:48.298" v="1"/>
        <pc:sldMkLst>
          <pc:docMk/>
          <pc:sldMk cId="4152476247" sldId="15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10/10/2025 9:54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10/10/2025 9:54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D230-103A-679E-12FA-CDB0A6453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9A3E3-BECA-A0FF-5682-CE04D19DD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25E10-CDD1-CCC9-A8CB-E2069EB58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0B2FA-6286-C157-B116-7915E480B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B7BD-FC21-58FC-9807-DE44008B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E951-9E39-1F60-ADC7-71E3656F8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80B99-9888-6308-9BC9-9C1F380C4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7D3E7-FCC8-3248-6D29-FB1D57606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C4F9EC-AA9C-E14D-2EBC-36966366C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91002" y="699434"/>
            <a:ext cx="7254470" cy="55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6178" y="6324592"/>
              <a:ext cx="759373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A42C45B5-4C00-6F8F-7202-1B5AF170940B}"/>
              </a:ext>
            </a:extLst>
          </p:cNvPr>
          <p:cNvSpPr txBox="1"/>
          <p:nvPr userDrawn="1"/>
        </p:nvSpPr>
        <p:spPr>
          <a:xfrm>
            <a:off x="10029963" y="59217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6166D4C8-34A3-C486-7AE2-5AA296C9BAFD}"/>
              </a:ext>
            </a:extLst>
          </p:cNvPr>
          <p:cNvSpPr txBox="1"/>
          <p:nvPr userDrawn="1"/>
        </p:nvSpPr>
        <p:spPr>
          <a:xfrm>
            <a:off x="10029963" y="59217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9282E408-20E2-C5F7-9D14-50BE3A42FE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945" y="496466"/>
            <a:ext cx="7784581" cy="6001591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029963" y="59217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10 de Mayo de 2025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27564712-EAA5-FD1E-7EFC-ECB52456B491}"/>
              </a:ext>
            </a:extLst>
          </p:cNvPr>
          <p:cNvSpPr txBox="1"/>
          <p:nvPr userDrawn="1"/>
        </p:nvSpPr>
        <p:spPr>
          <a:xfrm>
            <a:off x="10029963" y="59217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831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83137" y="5557951"/>
            <a:ext cx="1313398" cy="10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29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77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E9539F8-5CB8-0AF5-5FE8-9CB9D4C69B1A}"/>
              </a:ext>
            </a:extLst>
          </p:cNvPr>
          <p:cNvSpPr txBox="1"/>
          <p:nvPr userDrawn="1"/>
        </p:nvSpPr>
        <p:spPr>
          <a:xfrm>
            <a:off x="10029963" y="59217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  <p:pic>
        <p:nvPicPr>
          <p:cNvPr id="3" name="Imagen 2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BAB3254D-2ADA-C87B-D326-DFE641583B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98044" y="474955"/>
            <a:ext cx="7840386" cy="6044614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DE70592-69D1-86A9-EE83-452B534C559C}"/>
              </a:ext>
            </a:extLst>
          </p:cNvPr>
          <p:cNvSpPr txBox="1"/>
          <p:nvPr userDrawn="1"/>
        </p:nvSpPr>
        <p:spPr>
          <a:xfrm>
            <a:off x="350837" y="647572"/>
            <a:ext cx="678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28 de Junio de 2025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Cinesa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GranCasa</a:t>
            </a:r>
            <a:endParaRPr lang="en-US" sz="24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Zaragoza</a:t>
            </a:r>
          </a:p>
        </p:txBody>
      </p:sp>
    </p:spTree>
    <p:extLst>
      <p:ext uri="{BB962C8B-B14F-4D97-AF65-F5344CB8AC3E}">
        <p14:creationId xmlns:p14="http://schemas.microsoft.com/office/powerpoint/2010/main" val="129291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759"/>
            <a:ext cx="7253629" cy="55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7665"/>
            <a:ext cx="1313397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8751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9F05A-C20A-A45B-DA62-273142E2D4A7}"/>
              </a:ext>
            </a:extLst>
          </p:cNvPr>
          <p:cNvSpPr/>
          <p:nvPr userDrawn="1"/>
        </p:nvSpPr>
        <p:spPr>
          <a:xfrm flipH="1">
            <a:off x="0" y="-2"/>
            <a:ext cx="4840214" cy="6994527"/>
          </a:xfrm>
          <a:custGeom>
            <a:avLst/>
            <a:gdLst>
              <a:gd name="connsiteX0" fmla="*/ 4745066 w 4745066"/>
              <a:gd name="connsiteY0" fmla="*/ 0 h 6858002"/>
              <a:gd name="connsiteX1" fmla="*/ 1381793 w 4745066"/>
              <a:gd name="connsiteY1" fmla="*/ 0 h 6858002"/>
              <a:gd name="connsiteX2" fmla="*/ 1381793 w 4745066"/>
              <a:gd name="connsiteY2" fmla="*/ 2 h 6858002"/>
              <a:gd name="connsiteX3" fmla="*/ 1127636 w 4745066"/>
              <a:gd name="connsiteY3" fmla="*/ 2 h 6858002"/>
              <a:gd name="connsiteX4" fmla="*/ 635747 w 4745066"/>
              <a:gd name="connsiteY4" fmla="*/ 491891 h 6858002"/>
              <a:gd name="connsiteX5" fmla="*/ 635747 w 4745066"/>
              <a:gd name="connsiteY5" fmla="*/ 1212786 h 6858002"/>
              <a:gd name="connsiteX6" fmla="*/ 635747 w 4745066"/>
              <a:gd name="connsiteY6" fmla="*/ 2091294 h 6858002"/>
              <a:gd name="connsiteX7" fmla="*/ 635747 w 4745066"/>
              <a:gd name="connsiteY7" fmla="*/ 3601656 h 6858002"/>
              <a:gd name="connsiteX8" fmla="*/ 635747 w 4745066"/>
              <a:gd name="connsiteY8" fmla="*/ 4741046 h 6858002"/>
              <a:gd name="connsiteX9" fmla="*/ 635747 w 4745066"/>
              <a:gd name="connsiteY9" fmla="*/ 6222246 h 6858002"/>
              <a:gd name="connsiteX10" fmla="*/ 128118 w 4745066"/>
              <a:gd name="connsiteY10" fmla="*/ 6845087 h 6858002"/>
              <a:gd name="connsiteX11" fmla="*/ 0 w 4745066"/>
              <a:gd name="connsiteY11" fmla="*/ 6858002 h 6858002"/>
              <a:gd name="connsiteX12" fmla="*/ 4460586 w 4745066"/>
              <a:gd name="connsiteY12" fmla="*/ 6858002 h 6858002"/>
              <a:gd name="connsiteX13" fmla="*/ 4460586 w 4745066"/>
              <a:gd name="connsiteY13" fmla="*/ 6858001 h 6858002"/>
              <a:gd name="connsiteX14" fmla="*/ 4745066 w 4745066"/>
              <a:gd name="connsiteY14" fmla="*/ 685800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5066" h="6858002">
                <a:moveTo>
                  <a:pt x="4745066" y="0"/>
                </a:moveTo>
                <a:lnTo>
                  <a:pt x="1381793" y="0"/>
                </a:lnTo>
                <a:lnTo>
                  <a:pt x="1381793" y="2"/>
                </a:lnTo>
                <a:lnTo>
                  <a:pt x="1127636" y="2"/>
                </a:lnTo>
                <a:cubicBezTo>
                  <a:pt x="855974" y="2"/>
                  <a:pt x="635747" y="220229"/>
                  <a:pt x="635747" y="491891"/>
                </a:cubicBezTo>
                <a:lnTo>
                  <a:pt x="635747" y="1212786"/>
                </a:lnTo>
                <a:lnTo>
                  <a:pt x="635747" y="2091294"/>
                </a:lnTo>
                <a:lnTo>
                  <a:pt x="635747" y="3601656"/>
                </a:lnTo>
                <a:lnTo>
                  <a:pt x="635747" y="4741046"/>
                </a:lnTo>
                <a:lnTo>
                  <a:pt x="635747" y="6222246"/>
                </a:lnTo>
                <a:cubicBezTo>
                  <a:pt x="635747" y="6529475"/>
                  <a:pt x="417821" y="6785805"/>
                  <a:pt x="128118" y="6845087"/>
                </a:cubicBezTo>
                <a:lnTo>
                  <a:pt x="0" y="6858002"/>
                </a:lnTo>
                <a:lnTo>
                  <a:pt x="4460586" y="6858002"/>
                </a:lnTo>
                <a:lnTo>
                  <a:pt x="4460586" y="6858001"/>
                </a:lnTo>
                <a:lnTo>
                  <a:pt x="4745066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36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F6DE68-350D-4F6F-505E-5911FF90495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7733" y="3588582"/>
            <a:ext cx="3155756" cy="2359355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24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41F3A-50F2-1E89-CA35-15F281183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33" y="1937744"/>
            <a:ext cx="3155756" cy="1559520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64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Your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4EAF79A-67D1-C0F9-7007-9C956AEB0E10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845043" y="1328253"/>
            <a:ext cx="6697560" cy="5154635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28">
                <a:solidFill>
                  <a:schemeClr val="tx1"/>
                </a:solidFill>
              </a:defRPr>
            </a:lvl1pPr>
            <a:lvl2pPr marL="466298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28">
                <a:solidFill>
                  <a:schemeClr val="tx1"/>
                </a:solidFill>
              </a:defRPr>
            </a:lvl2pPr>
            <a:lvl3pPr marL="932597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28">
                <a:solidFill>
                  <a:schemeClr val="tx1"/>
                </a:solidFill>
              </a:defRPr>
            </a:lvl3pPr>
            <a:lvl4pPr marL="1398895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28">
                <a:solidFill>
                  <a:schemeClr val="tx1"/>
                </a:solidFill>
              </a:defRPr>
            </a:lvl4pPr>
            <a:lvl5pPr marL="1865193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2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7671CA-BA26-7316-34AB-C448A9D229F3}"/>
              </a:ext>
            </a:extLst>
          </p:cNvPr>
          <p:cNvGrpSpPr/>
          <p:nvPr userDrawn="1"/>
        </p:nvGrpSpPr>
        <p:grpSpPr>
          <a:xfrm>
            <a:off x="624666" y="0"/>
            <a:ext cx="1870402" cy="62174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B1C6C1-0126-F777-01B9-A7C62F8506CE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BA8553-FF66-F794-B505-991419C40557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D7B522-A86F-C477-5BD1-4F0C43520574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BDAD08-37E6-9E1F-FFFD-F11C7954622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2" name="Picture 1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69947325-F63B-0B0E-4698-CE61BB381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786" y="474004"/>
            <a:ext cx="3007286" cy="9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2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2FDA8F-66BD-EF89-7FDA-5F634000F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903" y="1632910"/>
            <a:ext cx="8652362" cy="3728706"/>
          </a:xfr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8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PK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701AB9-138E-BC4A-2012-E0D308278D02}"/>
              </a:ext>
            </a:extLst>
          </p:cNvPr>
          <p:cNvGrpSpPr/>
          <p:nvPr userDrawn="1"/>
        </p:nvGrpSpPr>
        <p:grpSpPr>
          <a:xfrm>
            <a:off x="624666" y="0"/>
            <a:ext cx="1870402" cy="62174"/>
            <a:chOff x="9725660" y="391160"/>
            <a:chExt cx="2689860" cy="787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3A5C0F-D2D9-2EE0-1E76-2F450D158D2B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73681D-E269-1530-E53C-FC979FE7E688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C99DC5-A785-8717-BE2E-A8297DA4F915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804B90-EBA8-E688-7DA2-F6F5CA6BAE2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7C44AFA-16E2-EE14-9A5A-FF76676B49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714"/>
          <a:stretch>
            <a:fillRect/>
          </a:stretch>
        </p:blipFill>
        <p:spPr>
          <a:xfrm>
            <a:off x="6218237" y="1031524"/>
            <a:ext cx="6218238" cy="4531166"/>
          </a:xfrm>
          <a:custGeom>
            <a:avLst/>
            <a:gdLst>
              <a:gd name="connsiteX0" fmla="*/ 0 w 6096000"/>
              <a:gd name="connsiteY0" fmla="*/ 0 h 4442723"/>
              <a:gd name="connsiteX1" fmla="*/ 6096000 w 6096000"/>
              <a:gd name="connsiteY1" fmla="*/ 0 h 4442723"/>
              <a:gd name="connsiteX2" fmla="*/ 6096000 w 6096000"/>
              <a:gd name="connsiteY2" fmla="*/ 4442723 h 4442723"/>
              <a:gd name="connsiteX3" fmla="*/ 0 w 6096000"/>
              <a:gd name="connsiteY3" fmla="*/ 4442723 h 4442723"/>
              <a:gd name="connsiteX4" fmla="*/ 0 w 6096000"/>
              <a:gd name="connsiteY4" fmla="*/ 0 h 444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442723">
                <a:moveTo>
                  <a:pt x="0" y="0"/>
                </a:moveTo>
                <a:lnTo>
                  <a:pt x="6096000" y="0"/>
                </a:lnTo>
                <a:lnTo>
                  <a:pt x="6096000" y="4442723"/>
                </a:lnTo>
                <a:lnTo>
                  <a:pt x="0" y="44427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649E47-BA6D-3B24-1605-BE6FC8E84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9144"/>
          <a:stretch>
            <a:fillRect/>
          </a:stretch>
        </p:blipFill>
        <p:spPr>
          <a:xfrm>
            <a:off x="4448685" y="5562689"/>
            <a:ext cx="6941420" cy="1431836"/>
          </a:xfrm>
          <a:custGeom>
            <a:avLst/>
            <a:gdLst>
              <a:gd name="connsiteX0" fmla="*/ 0 w 6804966"/>
              <a:gd name="connsiteY0" fmla="*/ 0 h 1403888"/>
              <a:gd name="connsiteX1" fmla="*/ 6804966 w 6804966"/>
              <a:gd name="connsiteY1" fmla="*/ 0 h 1403888"/>
              <a:gd name="connsiteX2" fmla="*/ 6804966 w 6804966"/>
              <a:gd name="connsiteY2" fmla="*/ 1403888 h 1403888"/>
              <a:gd name="connsiteX3" fmla="*/ 0 w 6804966"/>
              <a:gd name="connsiteY3" fmla="*/ 1403888 h 1403888"/>
              <a:gd name="connsiteX4" fmla="*/ 0 w 6804966"/>
              <a:gd name="connsiteY4" fmla="*/ 0 h 140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966" h="1403888">
                <a:moveTo>
                  <a:pt x="0" y="0"/>
                </a:moveTo>
                <a:lnTo>
                  <a:pt x="6804966" y="0"/>
                </a:lnTo>
                <a:lnTo>
                  <a:pt x="6804966" y="1403888"/>
                </a:lnTo>
                <a:lnTo>
                  <a:pt x="0" y="14038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6F4FF-D549-A2A6-FEE6-2677A3DD3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00892" y="533553"/>
            <a:ext cx="3184014" cy="9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20F98E-9D36-6661-33A5-1BA426048743}"/>
              </a:ext>
            </a:extLst>
          </p:cNvPr>
          <p:cNvSpPr/>
          <p:nvPr userDrawn="1"/>
        </p:nvSpPr>
        <p:spPr>
          <a:xfrm>
            <a:off x="0" y="6198515"/>
            <a:ext cx="12436475" cy="796010"/>
          </a:xfrm>
          <a:prstGeom prst="rect">
            <a:avLst/>
          </a:prstGeom>
          <a:solidFill>
            <a:srgbClr val="004D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36" dirty="0">
                <a:solidFill>
                  <a:schemeClr val="bg1"/>
                </a:solidFill>
              </a:rPr>
              <a:t>Roberto Corella | </a:t>
            </a:r>
            <a:r>
              <a:rPr lang="en-US" sz="1836" dirty="0">
                <a:solidFill>
                  <a:schemeClr val="bg1"/>
                </a:solidFill>
                <a:latin typeface="Abadi" panose="020B0604020104020204" pitchFamily="34" charset="0"/>
              </a:rPr>
              <a:t>https://www.linkedin.com/in/robertocorella</a:t>
            </a:r>
            <a:r>
              <a:rPr lang="es-ES" sz="1836" dirty="0">
                <a:solidFill>
                  <a:schemeClr val="bg1"/>
                </a:solidFill>
              </a:rPr>
              <a:t> | https://www.youtube.com/@rcorella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93B6-326A-5ADB-DC07-5A46D43FBF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953407" y="156106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91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97A7F8-AA51-9D5A-600C-FF231098F054}"/>
              </a:ext>
            </a:extLst>
          </p:cNvPr>
          <p:cNvGrpSpPr/>
          <p:nvPr userDrawn="1"/>
        </p:nvGrpSpPr>
        <p:grpSpPr>
          <a:xfrm>
            <a:off x="4263079" y="13196"/>
            <a:ext cx="8173396" cy="6981329"/>
            <a:chOff x="4179276" y="53968"/>
            <a:chExt cx="8012724" cy="6845062"/>
          </a:xfrm>
          <a:solidFill>
            <a:srgbClr val="393E78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0BBD8E-DC55-854C-8E98-FDB382CBADC6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36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9189D-C586-4C0A-4D1C-BF2D13B53DC6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36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838DCDC-0630-D8F4-8E07-850607AA2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850" y="2142202"/>
            <a:ext cx="8359154" cy="2756444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90000"/>
              </a:lnSpc>
              <a:defRPr sz="4488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PK" dirty="0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207AD67-5C2F-2494-2992-F225CB062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7851" y="5819142"/>
            <a:ext cx="3414848" cy="218956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2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Company Name Here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C953695-D9CF-AE11-9EF4-C52A834609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1" y="6026947"/>
            <a:ext cx="3414848" cy="218956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2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94975-6D1A-822B-A0BA-1C8A77046CEC}"/>
              </a:ext>
            </a:extLst>
          </p:cNvPr>
          <p:cNvGrpSpPr/>
          <p:nvPr userDrawn="1"/>
        </p:nvGrpSpPr>
        <p:grpSpPr>
          <a:xfrm>
            <a:off x="624666" y="5064719"/>
            <a:ext cx="1870402" cy="62174"/>
            <a:chOff x="9725660" y="391160"/>
            <a:chExt cx="2689860" cy="787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21574-5700-89AE-0682-DE523B839B1A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1D8E09-AE41-C906-D115-9971C34F93F2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19F59-53D0-6FB9-D1FA-9F49CABCA32C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8C023F-2A8F-2D1E-3ECD-505EF318119E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F448B61-9C04-863A-ACA4-FA7D7A216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9" y="531978"/>
            <a:ext cx="3184943" cy="9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6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5315" y="5555796"/>
            <a:ext cx="1318242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#GlobalAzure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8" y="6324593"/>
              <a:ext cx="759372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226290A4-4EB5-2048-3227-4A599DCD11C4}"/>
              </a:ext>
            </a:extLst>
          </p:cNvPr>
          <p:cNvSpPr txBox="1"/>
          <p:nvPr userDrawn="1"/>
        </p:nvSpPr>
        <p:spPr>
          <a:xfrm>
            <a:off x="9418637" y="37306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5315" y="5555796"/>
            <a:ext cx="1318242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7" y="39853"/>
              <a:ext cx="759373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74804866-470A-FA15-B9EE-D2C6FAC29BA3}"/>
              </a:ext>
            </a:extLst>
          </p:cNvPr>
          <p:cNvSpPr txBox="1"/>
          <p:nvPr userDrawn="1"/>
        </p:nvSpPr>
        <p:spPr>
          <a:xfrm>
            <a:off x="9540749" y="6011862"/>
            <a:ext cx="1845890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#AzureTour2025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4D79F3D9-B945-3E8C-9015-8B7816BECF2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8625"/>
            <a:ext cx="15097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0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Información de riesgo medio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84" r:id="rId3"/>
    <p:sldLayoutId id="2147484383" r:id="rId4"/>
    <p:sldLayoutId id="2147484300" r:id="rId5"/>
    <p:sldLayoutId id="2147484318" r:id="rId6"/>
    <p:sldLayoutId id="2147484295" r:id="rId7"/>
    <p:sldLayoutId id="2147484240" r:id="rId8"/>
    <p:sldLayoutId id="2147484296" r:id="rId9"/>
    <p:sldLayoutId id="2147484241" r:id="rId10"/>
    <p:sldLayoutId id="2147484297" r:id="rId11"/>
    <p:sldLayoutId id="2147484244" r:id="rId12"/>
    <p:sldLayoutId id="2147484298" r:id="rId13"/>
    <p:sldLayoutId id="2147484245" r:id="rId14"/>
    <p:sldLayoutId id="2147484247" r:id="rId15"/>
    <p:sldLayoutId id="2147484337" r:id="rId16"/>
    <p:sldLayoutId id="2147484378" r:id="rId17"/>
    <p:sldLayoutId id="2147484249" r:id="rId18"/>
    <p:sldLayoutId id="2147484343" r:id="rId19"/>
    <p:sldLayoutId id="2147484344" r:id="rId20"/>
    <p:sldLayoutId id="2147484301" r:id="rId21"/>
    <p:sldLayoutId id="2147484252" r:id="rId22"/>
    <p:sldLayoutId id="2147484251" r:id="rId23"/>
    <p:sldLayoutId id="2147484254" r:id="rId24"/>
    <p:sldLayoutId id="2147484257" r:id="rId25"/>
    <p:sldLayoutId id="2147484377" r:id="rId26"/>
    <p:sldLayoutId id="2147484392" r:id="rId27"/>
    <p:sldLayoutId id="2147484380" r:id="rId28"/>
    <p:sldLayoutId id="2147484258" r:id="rId29"/>
    <p:sldLayoutId id="2147484260" r:id="rId30"/>
    <p:sldLayoutId id="2147484299" r:id="rId31"/>
    <p:sldLayoutId id="2147484345" r:id="rId32"/>
    <p:sldLayoutId id="2147484263" r:id="rId33"/>
    <p:sldLayoutId id="2147484376" r:id="rId34"/>
    <p:sldLayoutId id="2147484381" r:id="rId35"/>
    <p:sldLayoutId id="2147484385" r:id="rId36"/>
    <p:sldLayoutId id="2147484393" r:id="rId37"/>
    <p:sldLayoutId id="2147484395" r:id="rId38"/>
    <p:sldLayoutId id="2147484396" r:id="rId39"/>
    <p:sldLayoutId id="2147484397" r:id="rId4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>
                    <a:solidFill>
                      <a:schemeClr val="bg1"/>
                    </a:solidFill>
                  </a:rPr>
                  <a:t> necessary)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2D893-4140-28DD-C3F8-FB4B2ADE918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8625"/>
            <a:ext cx="15097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0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Información de riesgo medio</a:t>
            </a:r>
          </a:p>
        </p:txBody>
      </p: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rest/api/aiservices/document-models/analyze-document?view=rest-aiservices-v4.0%20(2024-11-30)&amp;tabs=HTTP" TargetMode="External"/><Relationship Id="rId2" Type="http://schemas.openxmlformats.org/officeDocument/2006/relationships/hyperlink" Target="https://learn.microsoft.com/en-us/rest/api/aiservices/document-models?view=rest-aiservices-v4.0%20(2024-11-30)" TargetMode="Externa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0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6B6E9-A778-2EE5-5155-0D7BABAA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84CD7D-E0ED-958A-7DBE-C782EE2F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417442"/>
            <a:ext cx="11556799" cy="61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12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CEAD-156C-1C66-22C7-EC40FA00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9">
            <a:extLst>
              <a:ext uri="{FF2B5EF4-FFF2-40B4-BE49-F238E27FC236}">
                <a16:creationId xmlns:a16="http://schemas.microsoft.com/office/drawing/2014/main" id="{E4577D05-D423-7D2E-3186-9E42B506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86126" y="1663059"/>
            <a:ext cx="6897318" cy="6897316"/>
          </a:xfrm>
          <a:prstGeom prst="arc">
            <a:avLst>
              <a:gd name="adj1" fmla="val 8695534"/>
              <a:gd name="adj2" fmla="val 2110012"/>
            </a:avLst>
          </a:prstGeom>
          <a:noFill/>
          <a:ln>
            <a:gradFill>
              <a:gsLst>
                <a:gs pos="50000">
                  <a:srgbClr val="657076"/>
                </a:gs>
                <a:gs pos="100000">
                  <a:srgbClr val="657076">
                    <a:alpha val="0"/>
                  </a:srgbClr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0577B6-B11F-49D9-00E0-81A8E1FF26EC}"/>
              </a:ext>
            </a:extLst>
          </p:cNvPr>
          <p:cNvSpPr txBox="1">
            <a:spLocks noGrp="1"/>
          </p:cNvSpPr>
          <p:nvPr/>
        </p:nvSpPr>
        <p:spPr>
          <a:xfrm>
            <a:off x="3716811" y="5248509"/>
            <a:ext cx="4626285" cy="9442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defTabSz="932597">
              <a:defRPr/>
            </a:pPr>
            <a:r>
              <a:rPr lang="en-US" sz="3672" b="1" spc="-51" dirty="0">
                <a:solidFill>
                  <a:srgbClr val="8CADC6"/>
                </a:solidFill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Microsoft Azure AI</a:t>
            </a:r>
          </a:p>
          <a:p>
            <a:pPr algn="ctr" defTabSz="932597">
              <a:defRPr/>
            </a:pPr>
            <a:endParaRPr lang="en-US" sz="510" spc="0" dirty="0">
              <a:ln>
                <a:noFill/>
              </a:ln>
              <a:solidFill>
                <a:srgbClr val="091F2C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32597">
              <a:defRPr/>
            </a:pPr>
            <a:r>
              <a:rPr lang="en-US" sz="1836" spc="0" dirty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 innovators are creating the future</a:t>
            </a:r>
            <a:endParaRPr lang="en-US" sz="1836" spc="0" dirty="0">
              <a:ln>
                <a:noFill/>
              </a:ln>
              <a:solidFill>
                <a:prstClr val="white"/>
              </a:solidFill>
              <a:latin typeface="Segoe Sans Text Semibold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B9D176-285F-F3EA-24B4-EEF006513061}"/>
              </a:ext>
            </a:extLst>
          </p:cNvPr>
          <p:cNvSpPr txBox="1">
            <a:spLocks/>
          </p:cNvSpPr>
          <p:nvPr/>
        </p:nvSpPr>
        <p:spPr>
          <a:xfrm>
            <a:off x="5019699" y="818431"/>
            <a:ext cx="2030172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OpenAI Service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68EB35-D130-858B-B251-262A4CAC9ACE}"/>
              </a:ext>
            </a:extLst>
          </p:cNvPr>
          <p:cNvSpPr txBox="1">
            <a:spLocks/>
          </p:cNvSpPr>
          <p:nvPr/>
        </p:nvSpPr>
        <p:spPr>
          <a:xfrm>
            <a:off x="2845644" y="1456092"/>
            <a:ext cx="1476655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Vision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91599-2F57-8F2B-309F-40B1888703AC}"/>
              </a:ext>
            </a:extLst>
          </p:cNvPr>
          <p:cNvSpPr txBox="1">
            <a:spLocks/>
          </p:cNvSpPr>
          <p:nvPr/>
        </p:nvSpPr>
        <p:spPr>
          <a:xfrm>
            <a:off x="7689933" y="1456092"/>
            <a:ext cx="1520798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99C163-9ED6-CBE3-9F26-DACB6B687911}"/>
              </a:ext>
            </a:extLst>
          </p:cNvPr>
          <p:cNvSpPr txBox="1">
            <a:spLocks/>
          </p:cNvSpPr>
          <p:nvPr/>
        </p:nvSpPr>
        <p:spPr>
          <a:xfrm>
            <a:off x="1660337" y="2411394"/>
            <a:ext cx="1568211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Speech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D12005-F9A8-05B1-72A9-0EFF61D7349E}"/>
              </a:ext>
            </a:extLst>
          </p:cNvPr>
          <p:cNvSpPr txBox="1">
            <a:spLocks/>
          </p:cNvSpPr>
          <p:nvPr/>
        </p:nvSpPr>
        <p:spPr>
          <a:xfrm>
            <a:off x="8864604" y="2411394"/>
            <a:ext cx="2879935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Document Intelligence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8C1788-3884-B507-61E7-1DA4EA2FFA8E}"/>
              </a:ext>
            </a:extLst>
          </p:cNvPr>
          <p:cNvSpPr txBox="1">
            <a:spLocks/>
          </p:cNvSpPr>
          <p:nvPr/>
        </p:nvSpPr>
        <p:spPr>
          <a:xfrm>
            <a:off x="667024" y="3597926"/>
            <a:ext cx="1715354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Translate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7378BA-128F-2D27-8B7D-3586DB34F02D}"/>
              </a:ext>
            </a:extLst>
          </p:cNvPr>
          <p:cNvSpPr txBox="1">
            <a:spLocks/>
          </p:cNvSpPr>
          <p:nvPr/>
        </p:nvSpPr>
        <p:spPr>
          <a:xfrm>
            <a:off x="9573274" y="3597926"/>
            <a:ext cx="2212890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Content Safety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7D98B3-598D-F7DF-9233-E4D540238D91}"/>
              </a:ext>
            </a:extLst>
          </p:cNvPr>
          <p:cNvSpPr txBox="1">
            <a:spLocks/>
          </p:cNvSpPr>
          <p:nvPr/>
        </p:nvSpPr>
        <p:spPr>
          <a:xfrm>
            <a:off x="389873" y="4819788"/>
            <a:ext cx="1790560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Language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121D50-874A-5012-32C3-886CE4EB516F}"/>
              </a:ext>
            </a:extLst>
          </p:cNvPr>
          <p:cNvSpPr txBox="1">
            <a:spLocks/>
          </p:cNvSpPr>
          <p:nvPr/>
        </p:nvSpPr>
        <p:spPr>
          <a:xfrm>
            <a:off x="9812980" y="4819788"/>
            <a:ext cx="2243430" cy="2958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US" sz="1428" spc="0">
                <a:ln>
                  <a:noFill/>
                </a:ln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Machine Learning</a:t>
            </a:r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306A25C0-6818-F2C7-0C10-E301FD17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07564" y="1083869"/>
            <a:ext cx="7854442" cy="4476200"/>
            <a:chOff x="2245435" y="1353139"/>
            <a:chExt cx="7701132" cy="4388830"/>
          </a:xfrm>
        </p:grpSpPr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0E41055C-48D3-8CBB-ADD7-7811253291C0}"/>
                </a:ext>
              </a:extLst>
            </p:cNvPr>
            <p:cNvSpPr/>
            <p:nvPr/>
          </p:nvSpPr>
          <p:spPr bwMode="auto">
            <a:xfrm rot="5400000">
              <a:off x="5557737" y="1353139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9ED71F81-D2BC-AF24-A993-EF4DD52F9039}"/>
                </a:ext>
              </a:extLst>
            </p:cNvPr>
            <p:cNvSpPr/>
            <p:nvPr/>
          </p:nvSpPr>
          <p:spPr bwMode="auto">
            <a:xfrm rot="17529524" flipH="1">
              <a:off x="6807051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B22E585C-0D66-A47C-4CD9-A34354C811E0}"/>
                </a:ext>
              </a:extLst>
            </p:cNvPr>
            <p:cNvSpPr/>
            <p:nvPr/>
          </p:nvSpPr>
          <p:spPr bwMode="auto">
            <a:xfrm rot="18903222" flipH="1">
              <a:off x="7902083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19" name="Oval 26">
              <a:extLst>
                <a:ext uri="{FF2B5EF4-FFF2-40B4-BE49-F238E27FC236}">
                  <a16:creationId xmlns:a16="http://schemas.microsoft.com/office/drawing/2014/main" id="{6840D066-6613-65DD-9DBB-576DCDDD96A7}"/>
                </a:ext>
              </a:extLst>
            </p:cNvPr>
            <p:cNvSpPr/>
            <p:nvPr/>
          </p:nvSpPr>
          <p:spPr bwMode="auto">
            <a:xfrm rot="20247093" flipH="1">
              <a:off x="8616833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0" name="Oval 27">
              <a:extLst>
                <a:ext uri="{FF2B5EF4-FFF2-40B4-BE49-F238E27FC236}">
                  <a16:creationId xmlns:a16="http://schemas.microsoft.com/office/drawing/2014/main" id="{20393DBD-D179-FFD7-5CF2-D51FAE006E0A}"/>
                </a:ext>
              </a:extLst>
            </p:cNvPr>
            <p:cNvSpPr/>
            <p:nvPr/>
          </p:nvSpPr>
          <p:spPr bwMode="auto">
            <a:xfrm>
              <a:off x="2245435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1" name="Oval 28">
              <a:extLst>
                <a:ext uri="{FF2B5EF4-FFF2-40B4-BE49-F238E27FC236}">
                  <a16:creationId xmlns:a16="http://schemas.microsoft.com/office/drawing/2014/main" id="{776001BB-04BC-8406-20D0-8D485317BAF0}"/>
                </a:ext>
              </a:extLst>
            </p:cNvPr>
            <p:cNvSpPr/>
            <p:nvPr/>
          </p:nvSpPr>
          <p:spPr bwMode="auto">
            <a:xfrm>
              <a:off x="8870040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2" name="Oval 29">
              <a:extLst>
                <a:ext uri="{FF2B5EF4-FFF2-40B4-BE49-F238E27FC236}">
                  <a16:creationId xmlns:a16="http://schemas.microsoft.com/office/drawing/2014/main" id="{38A63BFF-22E7-0762-7C93-4C323DD12EBF}"/>
                </a:ext>
              </a:extLst>
            </p:cNvPr>
            <p:cNvSpPr/>
            <p:nvPr/>
          </p:nvSpPr>
          <p:spPr bwMode="auto">
            <a:xfrm rot="4070476">
              <a:off x="4308424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3" name="Oval 30">
              <a:extLst>
                <a:ext uri="{FF2B5EF4-FFF2-40B4-BE49-F238E27FC236}">
                  <a16:creationId xmlns:a16="http://schemas.microsoft.com/office/drawing/2014/main" id="{A574E284-191C-225B-7B8E-486EE0E5BD1C}"/>
                </a:ext>
              </a:extLst>
            </p:cNvPr>
            <p:cNvSpPr/>
            <p:nvPr/>
          </p:nvSpPr>
          <p:spPr bwMode="auto">
            <a:xfrm rot="2696778">
              <a:off x="3213392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4" name="Oval 31">
              <a:extLst>
                <a:ext uri="{FF2B5EF4-FFF2-40B4-BE49-F238E27FC236}">
                  <a16:creationId xmlns:a16="http://schemas.microsoft.com/office/drawing/2014/main" id="{DEDD04EA-9F2F-BE54-94E9-D3DDA8C4C866}"/>
                </a:ext>
              </a:extLst>
            </p:cNvPr>
            <p:cNvSpPr/>
            <p:nvPr/>
          </p:nvSpPr>
          <p:spPr bwMode="auto">
            <a:xfrm rot="1352907">
              <a:off x="2498642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</p:grpSp>
      <p:pic>
        <p:nvPicPr>
          <p:cNvPr id="25" name="Graphic 34" descr="Microsoft Azure AI logo">
            <a:extLst>
              <a:ext uri="{FF2B5EF4-FFF2-40B4-BE49-F238E27FC236}">
                <a16:creationId xmlns:a16="http://schemas.microsoft.com/office/drawing/2014/main" id="{358C594E-15E9-6870-D164-EA65ADE3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107" y="2904792"/>
            <a:ext cx="1927694" cy="1927694"/>
          </a:xfrm>
          <a:prstGeom prst="rect">
            <a:avLst/>
          </a:prstGeom>
        </p:spPr>
      </p:pic>
      <p:pic>
        <p:nvPicPr>
          <p:cNvPr id="26" name="Picture 35">
            <a:extLst>
              <a:ext uri="{FF2B5EF4-FFF2-40B4-BE49-F238E27FC236}">
                <a16:creationId xmlns:a16="http://schemas.microsoft.com/office/drawing/2014/main" id="{07176114-0571-201C-52DA-E9049342A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2933" y="1456356"/>
            <a:ext cx="776652" cy="776652"/>
          </a:xfrm>
          <a:prstGeom prst="rect">
            <a:avLst/>
          </a:prstGeom>
        </p:spPr>
      </p:pic>
      <p:pic>
        <p:nvPicPr>
          <p:cNvPr id="27" name="Picture 37">
            <a:extLst>
              <a:ext uri="{FF2B5EF4-FFF2-40B4-BE49-F238E27FC236}">
                <a16:creationId xmlns:a16="http://schemas.microsoft.com/office/drawing/2014/main" id="{5C5B3C85-42EF-5D72-354C-5F6F97065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7880" y="2220059"/>
            <a:ext cx="776652" cy="776652"/>
          </a:xfrm>
          <a:prstGeom prst="rect">
            <a:avLst/>
          </a:prstGeom>
        </p:spPr>
      </p:pic>
      <p:pic>
        <p:nvPicPr>
          <p:cNvPr id="28" name="Picture 39">
            <a:extLst>
              <a:ext uri="{FF2B5EF4-FFF2-40B4-BE49-F238E27FC236}">
                <a16:creationId xmlns:a16="http://schemas.microsoft.com/office/drawing/2014/main" id="{9843C221-0979-6C91-54DA-E6D3C407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060" y="3327328"/>
            <a:ext cx="776652" cy="776652"/>
          </a:xfrm>
          <a:prstGeom prst="rect">
            <a:avLst/>
          </a:prstGeom>
        </p:spPr>
      </p:pic>
      <p:pic>
        <p:nvPicPr>
          <p:cNvPr id="29" name="Picture 41">
            <a:extLst>
              <a:ext uri="{FF2B5EF4-FFF2-40B4-BE49-F238E27FC236}">
                <a16:creationId xmlns:a16="http://schemas.microsoft.com/office/drawing/2014/main" id="{2E8D0489-A386-1D73-C4F2-17FB8090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046" y="4600561"/>
            <a:ext cx="776652" cy="776652"/>
          </a:xfrm>
          <a:prstGeom prst="rect">
            <a:avLst/>
          </a:prstGeom>
        </p:spPr>
      </p:pic>
      <p:pic>
        <p:nvPicPr>
          <p:cNvPr id="30" name="Graphic 51">
            <a:extLst>
              <a:ext uri="{FF2B5EF4-FFF2-40B4-BE49-F238E27FC236}">
                <a16:creationId xmlns:a16="http://schemas.microsoft.com/office/drawing/2014/main" id="{6DE2DBF4-C31A-4D81-B937-473376160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5521" y="1303215"/>
            <a:ext cx="618528" cy="618528"/>
          </a:xfrm>
          <a:prstGeom prst="rect">
            <a:avLst/>
          </a:prstGeom>
        </p:spPr>
      </p:pic>
      <p:pic>
        <p:nvPicPr>
          <p:cNvPr id="31" name="Picture 43">
            <a:extLst>
              <a:ext uri="{FF2B5EF4-FFF2-40B4-BE49-F238E27FC236}">
                <a16:creationId xmlns:a16="http://schemas.microsoft.com/office/drawing/2014/main" id="{DAABAB47-AD30-FED8-91AF-F7E4374B4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51" y="1456356"/>
            <a:ext cx="776652" cy="776652"/>
          </a:xfrm>
          <a:prstGeom prst="rect">
            <a:avLst/>
          </a:prstGeom>
        </p:spPr>
      </p:pic>
      <p:pic>
        <p:nvPicPr>
          <p:cNvPr id="32" name="Picture 45">
            <a:extLst>
              <a:ext uri="{FF2B5EF4-FFF2-40B4-BE49-F238E27FC236}">
                <a16:creationId xmlns:a16="http://schemas.microsoft.com/office/drawing/2014/main" id="{E2A33F7F-249A-1F86-ECBD-8D36511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1616" y="2220059"/>
            <a:ext cx="776652" cy="776652"/>
          </a:xfrm>
          <a:prstGeom prst="rect">
            <a:avLst/>
          </a:prstGeom>
        </p:spPr>
      </p:pic>
      <p:pic>
        <p:nvPicPr>
          <p:cNvPr id="33" name="Picture 47">
            <a:extLst>
              <a:ext uri="{FF2B5EF4-FFF2-40B4-BE49-F238E27FC236}">
                <a16:creationId xmlns:a16="http://schemas.microsoft.com/office/drawing/2014/main" id="{9A1F7B33-5BC3-EED0-E696-482B6E2F3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6453" y="3353185"/>
            <a:ext cx="776652" cy="776652"/>
          </a:xfrm>
          <a:prstGeom prst="rect">
            <a:avLst/>
          </a:prstGeom>
        </p:spPr>
      </p:pic>
      <p:pic>
        <p:nvPicPr>
          <p:cNvPr id="34" name="Picture 49">
            <a:extLst>
              <a:ext uri="{FF2B5EF4-FFF2-40B4-BE49-F238E27FC236}">
                <a16:creationId xmlns:a16="http://schemas.microsoft.com/office/drawing/2014/main" id="{E6838A59-71A5-3BC4-81FF-D4DC7009A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5389" y="4600562"/>
            <a:ext cx="776652" cy="776652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F218940-F118-969F-7226-36202A752A04}"/>
              </a:ext>
            </a:extLst>
          </p:cNvPr>
          <p:cNvSpPr txBox="1">
            <a:spLocks/>
          </p:cNvSpPr>
          <p:nvPr/>
        </p:nvSpPr>
        <p:spPr>
          <a:xfrm>
            <a:off x="349935" y="148613"/>
            <a:ext cx="7149958" cy="319216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64" b="1" dirty="0">
                <a:solidFill>
                  <a:schemeClr val="bg1"/>
                </a:solidFill>
              </a:rPr>
              <a:t>AI is not only Copilot</a:t>
            </a:r>
          </a:p>
        </p:txBody>
      </p:sp>
    </p:spTree>
    <p:extLst>
      <p:ext uri="{BB962C8B-B14F-4D97-AF65-F5344CB8AC3E}">
        <p14:creationId xmlns:p14="http://schemas.microsoft.com/office/powerpoint/2010/main" val="659435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929AD7-8658-4C79-A727-2A25FB9FA0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2" y="204007"/>
            <a:ext cx="9326033" cy="6897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sz="4488" dirty="0"/>
              <a:t>Azure AI Services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4766E3C-F7B4-4C8F-BBD9-171093EFF9A6}"/>
              </a:ext>
            </a:extLst>
          </p:cNvPr>
          <p:cNvSpPr txBox="1">
            <a:spLocks/>
          </p:cNvSpPr>
          <p:nvPr/>
        </p:nvSpPr>
        <p:spPr>
          <a:xfrm>
            <a:off x="621063" y="982105"/>
            <a:ext cx="8085671" cy="5543518"/>
          </a:xfrm>
          <a:prstGeom prst="rect">
            <a:avLst/>
          </a:prstGeom>
          <a:noFill/>
        </p:spPr>
        <p:txBody>
          <a:bodyPr vert="horz" lIns="93260" tIns="46630" rIns="93260" bIns="466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None/>
            </a:pPr>
            <a:r>
              <a:rPr lang="en-US" sz="2448" b="1" dirty="0"/>
              <a:t>They are AI resources available through an Azure subscription</a:t>
            </a:r>
          </a:p>
          <a:p>
            <a:pPr>
              <a:buNone/>
            </a:pPr>
            <a:endParaRPr lang="en-US" sz="2448" dirty="0"/>
          </a:p>
          <a:p>
            <a: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  <a:t>– No need experience in Machine Learning</a:t>
            </a:r>
          </a:p>
          <a:p>
            <a:b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</a:br>
            <a: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  <a:t>– Quick to implement</a:t>
            </a:r>
          </a:p>
          <a:p>
            <a:b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</a:br>
            <a: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  <a:t>– Tailored for each service: Computer Vision, Translator, Form Recognizer, Anomaly Detector, ...</a:t>
            </a:r>
          </a:p>
          <a:p>
            <a:b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</a:br>
            <a:r>
              <a:rPr lang="en-US" sz="2856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  <a:t>– Consumed via REST API through a web endpoint</a:t>
            </a:r>
          </a:p>
          <a:p>
            <a:pPr marL="349724" indent="-349724" algn="just">
              <a:buFontTx/>
              <a:buChar char="-"/>
            </a:pPr>
            <a:endParaRPr lang="en-US" sz="204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6B31E-62AD-4BE7-8663-AC0C1285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821" y="2555332"/>
            <a:ext cx="3275754" cy="27660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BF84799-0276-CA58-24E6-AF6EE293DD96}"/>
              </a:ext>
            </a:extLst>
          </p:cNvPr>
          <p:cNvSpPr txBox="1"/>
          <p:nvPr/>
        </p:nvSpPr>
        <p:spPr>
          <a:xfrm>
            <a:off x="8946821" y="5430287"/>
            <a:ext cx="3275754" cy="47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24" dirty="0"/>
              <a:t>https://learn.microsoft.com/en-us/azure/ai-services/what-are-ai-services</a:t>
            </a:r>
          </a:p>
        </p:txBody>
      </p:sp>
    </p:spTree>
    <p:extLst>
      <p:ext uri="{BB962C8B-B14F-4D97-AF65-F5344CB8AC3E}">
        <p14:creationId xmlns:p14="http://schemas.microsoft.com/office/powerpoint/2010/main" val="5757822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A2FE-C1EA-9CB6-7A0E-78BF9C3D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E76567-D744-98BC-D69D-E3A179927D1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2" y="204007"/>
            <a:ext cx="9326033" cy="6897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sz="4488" dirty="0"/>
              <a:t>Azure AI Services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7A5835-F8C3-DCFB-93C1-D2315CD950BF}"/>
              </a:ext>
            </a:extLst>
          </p:cNvPr>
          <p:cNvSpPr txBox="1">
            <a:spLocks/>
          </p:cNvSpPr>
          <p:nvPr/>
        </p:nvSpPr>
        <p:spPr>
          <a:xfrm>
            <a:off x="621063" y="982105"/>
            <a:ext cx="8085671" cy="3138339"/>
          </a:xfrm>
          <a:prstGeom prst="rect">
            <a:avLst/>
          </a:prstGeom>
          <a:noFill/>
        </p:spPr>
        <p:txBody>
          <a:bodyPr vert="horz" lIns="93260" tIns="46630" rIns="93260" bIns="466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None/>
            </a:pPr>
            <a:r>
              <a:rPr lang="en-US" sz="2448" b="1" dirty="0">
                <a:solidFill>
                  <a:srgbClr val="43444A"/>
                </a:solidFill>
                <a:latin typeface="Quicksand" pitchFamily="2" charset="0"/>
                <a:ea typeface="+mn-ea"/>
                <a:cs typeface="Segoe UI" panose="020B0502040204020203" pitchFamily="34" charset="0"/>
              </a:rPr>
              <a:t>You can also use SDK</a:t>
            </a:r>
          </a:p>
          <a:p>
            <a:pPr>
              <a:buNone/>
            </a:pPr>
            <a:endParaRPr lang="en-US" sz="2448" b="1" dirty="0">
              <a:solidFill>
                <a:srgbClr val="43444A"/>
              </a:solidFill>
              <a:latin typeface="Quicksand" pitchFamily="2" charset="0"/>
              <a:ea typeface="+mn-ea"/>
              <a:cs typeface="Segoe UI" panose="020B0502040204020203" pitchFamily="34" charset="0"/>
            </a:endParaRPr>
          </a:p>
          <a:p>
            <a:pPr>
              <a:buNone/>
            </a:pPr>
            <a:endParaRPr lang="en-US" sz="2856" dirty="0">
              <a:solidFill>
                <a:srgbClr val="43444A"/>
              </a:solidFill>
              <a:latin typeface="Quicksand" pitchFamily="2" charset="0"/>
              <a:ea typeface="+mn-ea"/>
              <a:cs typeface="Segoe UI" panose="020B0502040204020203" pitchFamily="34" charset="0"/>
            </a:endParaRPr>
          </a:p>
          <a:p>
            <a:pPr marL="349724" indent="-349724" algn="just">
              <a:buFontTx/>
              <a:buChar char="-"/>
            </a:pPr>
            <a:endParaRPr lang="en-US" sz="204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97038-A20D-758C-FFC6-25A51AD7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821" y="2555332"/>
            <a:ext cx="3275754" cy="27660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FA7452-6312-B8BB-243F-CC0028255494}"/>
              </a:ext>
            </a:extLst>
          </p:cNvPr>
          <p:cNvSpPr txBox="1"/>
          <p:nvPr/>
        </p:nvSpPr>
        <p:spPr>
          <a:xfrm>
            <a:off x="8946821" y="5430287"/>
            <a:ext cx="3275754" cy="47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24" dirty="0"/>
              <a:t>https://learn.microsoft.com/en-us/azure/ai-services/what-are-ai-services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BA8735-E8C3-0AF8-ABEF-562A3F5F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49" y="2551274"/>
            <a:ext cx="537285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11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33F8-94B0-1F33-C02C-5346FF8C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53D039-C00C-F201-1A8C-321197CB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5" y="426214"/>
            <a:ext cx="10643560" cy="50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26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1C38C8E-7D2A-4362-A39A-2096D451D4BF}"/>
              </a:ext>
            </a:extLst>
          </p:cNvPr>
          <p:cNvSpPr txBox="1">
            <a:spLocks/>
          </p:cNvSpPr>
          <p:nvPr/>
        </p:nvSpPr>
        <p:spPr>
          <a:xfrm>
            <a:off x="97256" y="1222502"/>
            <a:ext cx="7944442" cy="4902552"/>
          </a:xfrm>
          <a:prstGeom prst="rect">
            <a:avLst/>
          </a:prstGeom>
          <a:noFill/>
        </p:spPr>
        <p:txBody>
          <a:bodyPr vert="horz" lIns="93260" tIns="46630" rIns="93260" bIns="466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48" b="1" dirty="0">
                <a:solidFill>
                  <a:schemeClr val="accent1"/>
                </a:solidFill>
                <a:latin typeface="Segoe UI" panose="020B0502040204020203" pitchFamily="34" charset="0"/>
              </a:rPr>
              <a:t>Vision Services</a:t>
            </a:r>
          </a:p>
          <a:p>
            <a:pPr algn="just"/>
            <a:endParaRPr lang="en-US" sz="2448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9724" indent="-349724" algn="just">
              <a:buFontTx/>
              <a:buChar char="-"/>
            </a:pPr>
            <a:r>
              <a:rPr lang="en-US" sz="2448" dirty="0">
                <a:solidFill>
                  <a:schemeClr val="accent1"/>
                </a:solidFill>
                <a:latin typeface="+mn-lt"/>
              </a:rPr>
              <a:t>Computer Vision</a:t>
            </a:r>
          </a:p>
          <a:p>
            <a:pPr algn="just"/>
            <a:r>
              <a:rPr lang="en-US" sz="2448" dirty="0">
                <a:solidFill>
                  <a:schemeClr val="accent1"/>
                </a:solidFill>
                <a:latin typeface="+mn-lt"/>
              </a:rPr>
              <a:t>      (images)</a:t>
            </a:r>
          </a:p>
          <a:p>
            <a:pPr marL="349724" indent="-349724" algn="just">
              <a:buFontTx/>
              <a:buChar char="-"/>
            </a:pPr>
            <a:endParaRPr lang="en-US" sz="2448" dirty="0">
              <a:solidFill>
                <a:schemeClr val="accent1"/>
              </a:solidFill>
              <a:latin typeface="+mn-lt"/>
            </a:endParaRPr>
          </a:p>
          <a:p>
            <a:pPr marL="349724" indent="-349724" algn="just">
              <a:buFontTx/>
              <a:buChar char="-"/>
            </a:pPr>
            <a:r>
              <a:rPr lang="en-US" sz="2448" dirty="0">
                <a:solidFill>
                  <a:schemeClr val="accent1"/>
                </a:solidFill>
                <a:latin typeface="+mn-lt"/>
              </a:rPr>
              <a:t>AI Face</a:t>
            </a:r>
          </a:p>
          <a:p>
            <a:pPr marL="825375" lvl="1" indent="-349724" algn="just">
              <a:buFontTx/>
              <a:buChar char="-"/>
            </a:pPr>
            <a:endParaRPr lang="en-US" sz="612" dirty="0">
              <a:solidFill>
                <a:schemeClr val="accent1"/>
              </a:solidFill>
            </a:endParaRPr>
          </a:p>
          <a:p>
            <a:pPr lvl="1" algn="just"/>
            <a:r>
              <a:rPr lang="en-US" sz="2448" dirty="0">
                <a:solidFill>
                  <a:schemeClr val="accent1"/>
                </a:solidFill>
                <a:ea typeface="+mj-ea"/>
                <a:cs typeface="+mj-cs"/>
              </a:rPr>
              <a:t>(detect, recognize, and analyze human faces )</a:t>
            </a:r>
          </a:p>
          <a:p>
            <a:pPr algn="just"/>
            <a:endParaRPr lang="en-US" sz="2448" dirty="0">
              <a:solidFill>
                <a:schemeClr val="accent1"/>
              </a:solidFill>
              <a:latin typeface="+mn-lt"/>
            </a:endParaRPr>
          </a:p>
          <a:p>
            <a:pPr marL="349724" indent="-349724" algn="just">
              <a:buFontTx/>
              <a:buChar char="-"/>
            </a:pPr>
            <a:r>
              <a:rPr lang="en-US" sz="2448" dirty="0">
                <a:solidFill>
                  <a:schemeClr val="accent1"/>
                </a:solidFill>
                <a:latin typeface="+mn-lt"/>
              </a:rPr>
              <a:t>Document Intelligence</a:t>
            </a:r>
          </a:p>
          <a:p>
            <a:pPr lvl="1" algn="just"/>
            <a:r>
              <a:rPr lang="en-US" sz="2448" dirty="0">
                <a:solidFill>
                  <a:schemeClr val="accent1"/>
                </a:solidFill>
                <a:ea typeface="+mj-ea"/>
                <a:cs typeface="+mj-cs"/>
              </a:rPr>
              <a:t>(</a:t>
            </a:r>
            <a:r>
              <a:rPr lang="en-US" sz="2448" dirty="0" err="1">
                <a:solidFill>
                  <a:schemeClr val="accent1"/>
                </a:solidFill>
                <a:ea typeface="+mj-ea"/>
                <a:cs typeface="+mj-cs"/>
              </a:rPr>
              <a:t>Reconocimiento</a:t>
            </a:r>
            <a:r>
              <a:rPr lang="en-US" sz="2448" dirty="0">
                <a:solidFill>
                  <a:schemeClr val="accent1"/>
                </a:solidFill>
                <a:ea typeface="+mj-ea"/>
                <a:cs typeface="+mj-cs"/>
              </a:rPr>
              <a:t> de </a:t>
            </a:r>
            <a:r>
              <a:rPr lang="en-US" sz="2448" dirty="0" err="1">
                <a:solidFill>
                  <a:schemeClr val="accent1"/>
                </a:solidFill>
                <a:ea typeface="+mj-ea"/>
                <a:cs typeface="+mj-cs"/>
              </a:rPr>
              <a:t>documentos</a:t>
            </a:r>
            <a:r>
              <a:rPr lang="en-US" sz="2448" dirty="0">
                <a:solidFill>
                  <a:schemeClr val="accent1"/>
                </a:solidFill>
                <a:ea typeface="+mj-ea"/>
                <a:cs typeface="+mj-cs"/>
              </a:rPr>
              <a:t>)</a:t>
            </a:r>
          </a:p>
          <a:p>
            <a:pPr marL="349724" indent="-349724" algn="just">
              <a:buFontTx/>
              <a:buChar char="-"/>
            </a:pPr>
            <a:endParaRPr lang="en-US" sz="2448" dirty="0">
              <a:solidFill>
                <a:schemeClr val="accent1"/>
              </a:solidFill>
              <a:latin typeface="+mn-lt"/>
            </a:endParaRPr>
          </a:p>
          <a:p>
            <a:pPr marL="349724" indent="-349724" algn="just">
              <a:buFontTx/>
              <a:buChar char="-"/>
            </a:pPr>
            <a:endParaRPr lang="en-US" sz="2448" dirty="0">
              <a:latin typeface="+mn-lt"/>
            </a:endParaRPr>
          </a:p>
          <a:p>
            <a:pPr algn="just"/>
            <a:endParaRPr lang="en-US" sz="204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B783F9E1-7D7A-EE2D-C1AD-B232196BD5DB}"/>
              </a:ext>
            </a:extLst>
          </p:cNvPr>
          <p:cNvSpPr txBox="1">
            <a:spLocks/>
          </p:cNvSpPr>
          <p:nvPr/>
        </p:nvSpPr>
        <p:spPr>
          <a:xfrm>
            <a:off x="370814" y="203727"/>
            <a:ext cx="9326033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1" baseline="0">
                <a:ln w="3175">
                  <a:noFill/>
                </a:ln>
                <a:solidFill>
                  <a:schemeClr val="tx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4488"/>
              <a:t>Azure AI Services</a:t>
            </a:r>
            <a:endParaRPr lang="es-ES" sz="4488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6167C6E-1061-AB26-1E11-C20749E9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99" y="372739"/>
            <a:ext cx="3936120" cy="268630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02431F1-F64C-33EF-B2FB-96D6AE4B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6" y="3967299"/>
            <a:ext cx="3173577" cy="2373731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EB7B6CA3-FD4A-5703-8716-840FC9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44" y="1222503"/>
            <a:ext cx="3703175" cy="27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E3C41-20EC-FDA6-5B20-0C71B80C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83B08-BE2D-4089-63F2-E571CE41B1D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565400"/>
            <a:ext cx="8413750" cy="28003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Azure AI </a:t>
            </a:r>
            <a:r>
              <a:rPr lang="es-ES" dirty="0" err="1">
                <a:solidFill>
                  <a:schemeClr val="bg1"/>
                </a:solidFill>
              </a:rPr>
              <a:t>Document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Intelligence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004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E816-D450-0E97-D092-C6F9B324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CAB593-3BF0-E877-476D-56C0AD2F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3" y="254346"/>
            <a:ext cx="9193795" cy="52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21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4D94-F659-2269-70B7-ECF6C511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15432D-CDF4-8D41-DC66-F5ED4744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20" y="130060"/>
            <a:ext cx="6949174" cy="58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394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0519C-3E27-3CFB-4E59-B8D75489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93C855-1A3D-8230-296D-1963E0B7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2" y="341210"/>
            <a:ext cx="9240045" cy="49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42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3038738"/>
            <a:ext cx="11310584" cy="915726"/>
          </a:xfr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spc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</a:t>
            </a:r>
            <a:r>
              <a:rPr lang="es-ES" sz="6000" spc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Document</a:t>
            </a:r>
            <a:r>
              <a:rPr lang="es-ES" sz="6000" spc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s-ES" sz="6000" spc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Intelligence</a:t>
            </a:r>
            <a:endParaRPr kumimoji="0" lang="es-E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D59DFF"/>
                  </a:gs>
                </a:gsLst>
                <a:lin ang="2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pt-BR" dirty="0"/>
              <a:t>Roberto Corella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EA80-3A3C-5224-E69E-C7B638B43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94CF-F6E3-B9F9-D9DB-742C66E2A812}"/>
              </a:ext>
            </a:extLst>
          </p:cNvPr>
          <p:cNvSpPr txBox="1">
            <a:spLocks/>
          </p:cNvSpPr>
          <p:nvPr/>
        </p:nvSpPr>
        <p:spPr>
          <a:xfrm>
            <a:off x="251848" y="268637"/>
            <a:ext cx="10430257" cy="49244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S" sz="3200"/>
              <a:t>Prebuilt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2B5CF-F2EB-4528-56D2-FAE1C87A220D}"/>
              </a:ext>
            </a:extLst>
          </p:cNvPr>
          <p:cNvSpPr txBox="1">
            <a:spLocks/>
          </p:cNvSpPr>
          <p:nvPr/>
        </p:nvSpPr>
        <p:spPr>
          <a:xfrm>
            <a:off x="1986962" y="1123383"/>
            <a:ext cx="777778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j-lt"/>
              </a:rPr>
              <a:t>Receipt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F97E2CE-1BC1-B590-A997-FCE76DAF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7" y="1463749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A8F28AC7-116C-4B34-4603-91CA5997D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17211" y="1547465"/>
            <a:ext cx="1398494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674752C1-4E32-B788-DBAC-0F290FA7D95D}"/>
              </a:ext>
            </a:extLst>
          </p:cNvPr>
          <p:cNvSpPr txBox="1"/>
          <p:nvPr/>
        </p:nvSpPr>
        <p:spPr>
          <a:xfrm>
            <a:off x="1722164" y="1547465"/>
            <a:ext cx="1188589" cy="24468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+mj-lt"/>
                <a:cs typeface="Segoe UI Semibold" panose="020B0702040204020203" pitchFamily="34" charset="0"/>
              </a:rPr>
              <a:t>Fourth Coffee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59CB995-71E3-4D63-0253-DB5D1AB59BF1}"/>
              </a:ext>
            </a:extLst>
          </p:cNvPr>
          <p:cNvSpPr txBox="1"/>
          <p:nvPr/>
        </p:nvSpPr>
        <p:spPr>
          <a:xfrm>
            <a:off x="1708973" y="1789741"/>
            <a:ext cx="690895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1/1/2021: 09:34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09BA612C-C670-5BF2-A912-2A5521C1D028}"/>
              </a:ext>
            </a:extLst>
          </p:cNvPr>
          <p:cNvSpPr txBox="1"/>
          <p:nvPr/>
        </p:nvSpPr>
        <p:spPr>
          <a:xfrm>
            <a:off x="1617211" y="1900586"/>
            <a:ext cx="1398494" cy="914096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en-US" sz="9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Latte	1	$1.29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en-US" sz="9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Cake	1	$2.46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en-US" sz="9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----------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en-US" sz="9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Total:		$3.75    </a:t>
            </a: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07853084-63A7-D322-D073-AE724B4A2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16458" y="2868265"/>
            <a:ext cx="0" cy="11466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3">
            <a:extLst>
              <a:ext uri="{FF2B5EF4-FFF2-40B4-BE49-F238E27FC236}">
                <a16:creationId xmlns:a16="http://schemas.microsoft.com/office/drawing/2014/main" id="{CE6A3BA3-0E61-7C25-C416-34FCE33C270F}"/>
              </a:ext>
            </a:extLst>
          </p:cNvPr>
          <p:cNvSpPr txBox="1"/>
          <p:nvPr/>
        </p:nvSpPr>
        <p:spPr>
          <a:xfrm>
            <a:off x="1646323" y="3036223"/>
            <a:ext cx="1459054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Analyze Receipt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A306CF14-4D3A-B902-348A-FF485A2A3015}"/>
              </a:ext>
            </a:extLst>
          </p:cNvPr>
          <p:cNvSpPr txBox="1"/>
          <p:nvPr/>
        </p:nvSpPr>
        <p:spPr>
          <a:xfrm>
            <a:off x="1179048" y="3558072"/>
            <a:ext cx="2393604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Get Analyze Receipt Result</a:t>
            </a: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A458B672-E741-31DE-AC6C-44A8FC589D97}"/>
              </a:ext>
            </a:extLst>
          </p:cNvPr>
          <p:cNvSpPr txBox="1"/>
          <p:nvPr/>
        </p:nvSpPr>
        <p:spPr>
          <a:xfrm>
            <a:off x="579437" y="4105246"/>
            <a:ext cx="3592824" cy="1757404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MerchantName</a:t>
            </a:r>
            <a:r>
              <a:rPr lang="en-US" sz="1100" dirty="0">
                <a:latin typeface="Consolas" panose="020B0609020204030204" pitchFamily="49" charset="0"/>
              </a:rPr>
              <a:t>": "Fourth Coffee",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TransactionDate</a:t>
            </a:r>
            <a:r>
              <a:rPr lang="en-US" sz="1100" dirty="0">
                <a:latin typeface="Consolas" panose="020B0609020204030204" pitchFamily="49" charset="0"/>
              </a:rPr>
              <a:t>": 2021-01-01,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TransactionTime</a:t>
            </a:r>
            <a:r>
              <a:rPr lang="en-US" sz="1100" dirty="0">
                <a:latin typeface="Consolas" panose="020B0609020204030204" pitchFamily="49" charset="0"/>
              </a:rPr>
              <a:t>": 09:34,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"Items"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...],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"Total": 3.75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32F877-A7B3-D2C3-801B-C8563D0274CC}"/>
              </a:ext>
            </a:extLst>
          </p:cNvPr>
          <p:cNvSpPr txBox="1">
            <a:spLocks/>
          </p:cNvSpPr>
          <p:nvPr/>
        </p:nvSpPr>
        <p:spPr>
          <a:xfrm>
            <a:off x="5721795" y="1123383"/>
            <a:ext cx="74841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0" dirty="0"/>
              <a:t>Invoice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8226001-912A-482B-84E1-92A4CA5CB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99588" y="1463747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65E4C551-7AD8-54BD-CCAB-78DDBD1A3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37361" y="1547465"/>
            <a:ext cx="1398494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BFC38EB8-5284-E841-2E1F-09CA4A26CB9E}"/>
              </a:ext>
            </a:extLst>
          </p:cNvPr>
          <p:cNvSpPr txBox="1"/>
          <p:nvPr/>
        </p:nvSpPr>
        <p:spPr>
          <a:xfrm>
            <a:off x="5674629" y="1547465"/>
            <a:ext cx="723959" cy="24468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+mj-lt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C241CC0-0AB3-F390-133F-5D84CEADB4F2}"/>
              </a:ext>
            </a:extLst>
          </p:cNvPr>
          <p:cNvSpPr txBox="1"/>
          <p:nvPr/>
        </p:nvSpPr>
        <p:spPr>
          <a:xfrm>
            <a:off x="5429123" y="1789741"/>
            <a:ext cx="85279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Invoice No: 1234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436A4D3-99F0-FE0C-4727-33535FB85EF1}"/>
              </a:ext>
            </a:extLst>
          </p:cNvPr>
          <p:cNvSpPr txBox="1"/>
          <p:nvPr/>
        </p:nvSpPr>
        <p:spPr>
          <a:xfrm>
            <a:off x="5282827" y="1801600"/>
            <a:ext cx="1626346" cy="4062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Date: 1/1/2021</a:t>
            </a:r>
          </a:p>
        </p:txBody>
      </p:sp>
      <p:pic>
        <p:nvPicPr>
          <p:cNvPr id="20" name="Picture 23">
            <a:extLst>
              <a:ext uri="{FF2B5EF4-FFF2-40B4-BE49-F238E27FC236}">
                <a16:creationId xmlns:a16="http://schemas.microsoft.com/office/drawing/2014/main" id="{237653D5-1B46-633E-BB72-8865B2BF6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77" y="2088189"/>
            <a:ext cx="1127858" cy="481626"/>
          </a:xfrm>
          <a:prstGeom prst="rect">
            <a:avLst/>
          </a:prstGeom>
        </p:spPr>
      </p:pic>
      <p:sp>
        <p:nvSpPr>
          <p:cNvPr id="21" name="TextBox 22">
            <a:extLst>
              <a:ext uri="{FF2B5EF4-FFF2-40B4-BE49-F238E27FC236}">
                <a16:creationId xmlns:a16="http://schemas.microsoft.com/office/drawing/2014/main" id="{1927449F-4734-BD38-1E25-7A2CDE2BB299}"/>
              </a:ext>
            </a:extLst>
          </p:cNvPr>
          <p:cNvSpPr txBox="1"/>
          <p:nvPr/>
        </p:nvSpPr>
        <p:spPr>
          <a:xfrm>
            <a:off x="6030906" y="2583623"/>
            <a:ext cx="588623" cy="18928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Total: 3.99</a:t>
            </a:r>
          </a:p>
        </p:txBody>
      </p:sp>
      <p:cxnSp>
        <p:nvCxnSpPr>
          <p:cNvPr id="22" name="Straight Arrow Connector 36">
            <a:extLst>
              <a:ext uri="{FF2B5EF4-FFF2-40B4-BE49-F238E27FC236}">
                <a16:creationId xmlns:a16="http://schemas.microsoft.com/office/drawing/2014/main" id="{5376A865-2B1D-3C8D-124A-DD758EDA7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36608" y="2868265"/>
            <a:ext cx="0" cy="1209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7">
            <a:extLst>
              <a:ext uri="{FF2B5EF4-FFF2-40B4-BE49-F238E27FC236}">
                <a16:creationId xmlns:a16="http://schemas.microsoft.com/office/drawing/2014/main" id="{6E7E68A2-94C7-4497-19AF-24EC4D30FD60}"/>
              </a:ext>
            </a:extLst>
          </p:cNvPr>
          <p:cNvSpPr txBox="1"/>
          <p:nvPr/>
        </p:nvSpPr>
        <p:spPr>
          <a:xfrm>
            <a:off x="5259609" y="3036223"/>
            <a:ext cx="1672782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Analyze Invoice</a:t>
            </a: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61D05C2C-D933-340D-0871-50DB5BFC5923}"/>
              </a:ext>
            </a:extLst>
          </p:cNvPr>
          <p:cNvSpPr txBox="1"/>
          <p:nvPr/>
        </p:nvSpPr>
        <p:spPr>
          <a:xfrm>
            <a:off x="4899198" y="3558072"/>
            <a:ext cx="2393604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Get Analyze Invoice Result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32A23E22-AB4D-D6B6-90D6-8BE1413BC502}"/>
              </a:ext>
            </a:extLst>
          </p:cNvPr>
          <p:cNvSpPr txBox="1"/>
          <p:nvPr/>
        </p:nvSpPr>
        <p:spPr>
          <a:xfrm>
            <a:off x="4299588" y="4105246"/>
            <a:ext cx="3592824" cy="1757404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VendorName</a:t>
            </a:r>
            <a:r>
              <a:rPr lang="en-US" sz="1100" dirty="0">
                <a:latin typeface="Consolas" panose="020B0609020204030204" pitchFamily="49" charset="0"/>
              </a:rPr>
              <a:t>": "Contoso",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InvoiceNumber</a:t>
            </a:r>
            <a:r>
              <a:rPr lang="en-US" sz="1100" dirty="0">
                <a:latin typeface="Consolas" panose="020B0609020204030204" pitchFamily="49" charset="0"/>
              </a:rPr>
              <a:t>": 1234,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InvoiceDate</a:t>
            </a:r>
            <a:r>
              <a:rPr lang="en-US" sz="1100" dirty="0">
                <a:latin typeface="Consolas" panose="020B0609020204030204" pitchFamily="49" charset="0"/>
              </a:rPr>
              <a:t>": 2021-01-01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"Tables"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...],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TotalInvoiceAmount</a:t>
            </a:r>
            <a:r>
              <a:rPr lang="en-US" sz="1100" dirty="0">
                <a:latin typeface="Consolas" panose="020B0609020204030204" pitchFamily="49" charset="0"/>
              </a:rPr>
              <a:t>": 3.99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6EA60E8-CF77-96A8-4366-D4FC388B8ECC}"/>
              </a:ext>
            </a:extLst>
          </p:cNvPr>
          <p:cNvSpPr txBox="1">
            <a:spLocks/>
          </p:cNvSpPr>
          <p:nvPr/>
        </p:nvSpPr>
        <p:spPr>
          <a:xfrm>
            <a:off x="9095825" y="1123383"/>
            <a:ext cx="14406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pc="0" dirty="0"/>
              <a:t>Business Card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C5133D35-708C-FA27-E2A7-6A123464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19738" y="1463748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758AAC1-4619-3663-FC24-10B77ADA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5590" y="1545785"/>
            <a:ext cx="1243107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E8AEF70-E40C-D9F4-61DE-AE7FDC296C26}"/>
              </a:ext>
            </a:extLst>
          </p:cNvPr>
          <p:cNvSpPr txBox="1"/>
          <p:nvPr/>
        </p:nvSpPr>
        <p:spPr>
          <a:xfrm>
            <a:off x="9384634" y="1545785"/>
            <a:ext cx="765019" cy="24468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latin typeface="+mj-lt"/>
              </a:rPr>
              <a:t>Fabricam</a:t>
            </a:r>
            <a:endParaRPr lang="en-US" sz="1100" dirty="0">
              <a:latin typeface="+mj-l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4447-54DF-8A31-51F4-120A24CB74AC}"/>
              </a:ext>
            </a:extLst>
          </p:cNvPr>
          <p:cNvSpPr txBox="1"/>
          <p:nvPr/>
        </p:nvSpPr>
        <p:spPr>
          <a:xfrm>
            <a:off x="9145590" y="1837663"/>
            <a:ext cx="1214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effectLst/>
                <a:latin typeface="Segoe UI" panose="020B0502040204020203" pitchFamily="34" charset="0"/>
              </a:rPr>
              <a:t>Hank </a:t>
            </a:r>
            <a:r>
              <a:rPr lang="en-US" sz="700" b="0" i="0" dirty="0" err="1">
                <a:effectLst/>
                <a:latin typeface="Segoe UI" panose="020B0502040204020203" pitchFamily="34" charset="0"/>
              </a:rPr>
              <a:t>Zoeng</a:t>
            </a:r>
            <a:endParaRPr lang="en-US" sz="700" b="0" i="0" dirty="0">
              <a:effectLst/>
              <a:latin typeface="Segoe UI" panose="020B0502040204020203" pitchFamily="34" charset="0"/>
            </a:endParaRPr>
          </a:p>
          <a:p>
            <a:r>
              <a:rPr lang="en-US" sz="700" dirty="0">
                <a:latin typeface="Segoe UI" panose="020B0502040204020203" pitchFamily="34" charset="0"/>
              </a:rPr>
              <a:t>Sales director</a:t>
            </a:r>
          </a:p>
          <a:p>
            <a:r>
              <a:rPr lang="en-US" sz="700" dirty="0">
                <a:latin typeface="Segoe UI" panose="020B0502040204020203" pitchFamily="34" charset="0"/>
              </a:rPr>
              <a:t>hank@fabrikam.com</a:t>
            </a:r>
          </a:p>
          <a:p>
            <a:r>
              <a:rPr lang="en-US" sz="700" dirty="0">
                <a:latin typeface="Segoe UI" panose="020B0502040204020203" pitchFamily="34" charset="0"/>
              </a:rPr>
              <a:t>555-123-4567</a:t>
            </a:r>
            <a:endParaRPr lang="en-US" sz="700" dirty="0"/>
          </a:p>
        </p:txBody>
      </p:sp>
      <p:cxnSp>
        <p:nvCxnSpPr>
          <p:cNvPr id="31" name="Straight Arrow Connector 40">
            <a:extLst>
              <a:ext uri="{FF2B5EF4-FFF2-40B4-BE49-F238E27FC236}">
                <a16:creationId xmlns:a16="http://schemas.microsoft.com/office/drawing/2014/main" id="{B6CDCAC4-04F5-7AA8-C001-0EED3BC4F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752800" y="2360883"/>
            <a:ext cx="0" cy="17164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1">
            <a:extLst>
              <a:ext uri="{FF2B5EF4-FFF2-40B4-BE49-F238E27FC236}">
                <a16:creationId xmlns:a16="http://schemas.microsoft.com/office/drawing/2014/main" id="{62AEB036-1FF2-2988-3A5D-4C9A57B6F68F}"/>
              </a:ext>
            </a:extLst>
          </p:cNvPr>
          <p:cNvSpPr txBox="1"/>
          <p:nvPr/>
        </p:nvSpPr>
        <p:spPr>
          <a:xfrm>
            <a:off x="8682957" y="3036223"/>
            <a:ext cx="2266386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Analyze Business Card</a:t>
            </a: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1A769C56-3F9D-95DD-89A0-436A9BCB6875}"/>
              </a:ext>
            </a:extLst>
          </p:cNvPr>
          <p:cNvSpPr txBox="1"/>
          <p:nvPr/>
        </p:nvSpPr>
        <p:spPr>
          <a:xfrm>
            <a:off x="8140415" y="3558072"/>
            <a:ext cx="3351470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Consolas" panose="020B0609020204030204" pitchFamily="49" charset="0"/>
              </a:rPr>
              <a:t>Get Analyze Business Card Result</a:t>
            </a:r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49C0775E-DCE7-BC36-C0EE-31B3582B8C23}"/>
              </a:ext>
            </a:extLst>
          </p:cNvPr>
          <p:cNvSpPr txBox="1"/>
          <p:nvPr/>
        </p:nvSpPr>
        <p:spPr>
          <a:xfrm>
            <a:off x="8019738" y="4105246"/>
            <a:ext cx="3592824" cy="1757404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ContactNames</a:t>
            </a:r>
            <a:r>
              <a:rPr lang="en-US" sz="1100" dirty="0"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  "FirstName": "Hank",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  "</a:t>
            </a:r>
            <a:r>
              <a:rPr lang="en-US" sz="1100" dirty="0" err="1">
                <a:latin typeface="Consolas" panose="020B0609020204030204" pitchFamily="49" charset="0"/>
              </a:rPr>
              <a:t>LastName</a:t>
            </a:r>
            <a:r>
              <a:rPr lang="en-US" sz="1100" dirty="0">
                <a:latin typeface="Consolas" panose="020B0609020204030204" pitchFamily="49" charset="0"/>
              </a:rPr>
              <a:t>": "</a:t>
            </a:r>
            <a:r>
              <a:rPr lang="en-US" sz="1100" dirty="0" err="1">
                <a:latin typeface="Consolas" panose="020B0609020204030204" pitchFamily="49" charset="0"/>
              </a:rPr>
              <a:t>Zoeng</a:t>
            </a:r>
            <a:r>
              <a:rPr lang="en-US" sz="1100" dirty="0"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432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633FE-5C83-C53D-0301-943F29146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7FA0A142-E7AC-B928-EB76-BA6D0B5BD695}"/>
              </a:ext>
            </a:extLst>
          </p:cNvPr>
          <p:cNvSpPr txBox="1"/>
          <p:nvPr/>
        </p:nvSpPr>
        <p:spPr>
          <a:xfrm>
            <a:off x="562853" y="660594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Prebuilt Models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0727-2B09-A1D5-22FE-CE8AC711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3" y="1131450"/>
            <a:ext cx="9335359" cy="50490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8B508C-A2EB-9DFC-BBD5-9B068232AA47}"/>
              </a:ext>
            </a:extLst>
          </p:cNvPr>
          <p:cNvSpPr txBox="1"/>
          <p:nvPr/>
        </p:nvSpPr>
        <p:spPr>
          <a:xfrm>
            <a:off x="3384218" y="189739"/>
            <a:ext cx="6215589" cy="95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36" dirty="0"/>
            </a:br>
            <a:r>
              <a:rPr lang="en-US" sz="1836" dirty="0">
                <a:solidFill>
                  <a:srgbClr val="323130"/>
                </a:solidFill>
                <a:latin typeface="Segoe UI" panose="020B0502040204020203" pitchFamily="34" charset="0"/>
              </a:rPr>
              <a:t>Extract data from unique document types using the prebuilt models</a:t>
            </a:r>
            <a:endParaRPr lang="es-ES" sz="1836" dirty="0"/>
          </a:p>
        </p:txBody>
      </p:sp>
    </p:spTree>
    <p:extLst>
      <p:ext uri="{BB962C8B-B14F-4D97-AF65-F5344CB8AC3E}">
        <p14:creationId xmlns:p14="http://schemas.microsoft.com/office/powerpoint/2010/main" val="17269581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FBB3-DC6D-6660-4773-26B25534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403406-E657-33DD-E171-DC8BBA41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84" y="801037"/>
            <a:ext cx="7859926" cy="5073362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6049F45F-F2D1-EEF9-25A5-A5A55A45483E}"/>
              </a:ext>
            </a:extLst>
          </p:cNvPr>
          <p:cNvSpPr txBox="1"/>
          <p:nvPr/>
        </p:nvSpPr>
        <p:spPr>
          <a:xfrm>
            <a:off x="506409" y="254194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Prebuilt Models: Invoices</a:t>
            </a:r>
          </a:p>
        </p:txBody>
      </p:sp>
    </p:spTree>
    <p:extLst>
      <p:ext uri="{BB962C8B-B14F-4D97-AF65-F5344CB8AC3E}">
        <p14:creationId xmlns:p14="http://schemas.microsoft.com/office/powerpoint/2010/main" val="18476207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0A7C-0EC5-C6A8-280F-AAD399DB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E1CC1A28-8F17-AAFF-1BD7-B1C618D41CD5}"/>
              </a:ext>
            </a:extLst>
          </p:cNvPr>
          <p:cNvSpPr txBox="1"/>
          <p:nvPr/>
        </p:nvSpPr>
        <p:spPr>
          <a:xfrm>
            <a:off x="562853" y="660594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Prebuilt Models: How it works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38C6E1-6F79-084B-271A-F074960C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0" y="1026815"/>
            <a:ext cx="9902976" cy="48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59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7D002-5172-61D9-707F-6BE93893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09886D-CC88-0847-89D9-A183DFA2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3" y="843466"/>
            <a:ext cx="4663989" cy="52822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A473F1-1AFD-F0B2-F9B6-3CD3F4F5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658" y="1035882"/>
            <a:ext cx="4132212" cy="495203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198038F6-7EC5-DB86-31EC-B34294D2D919}"/>
              </a:ext>
            </a:extLst>
          </p:cNvPr>
          <p:cNvSpPr txBox="1"/>
          <p:nvPr/>
        </p:nvSpPr>
        <p:spPr>
          <a:xfrm>
            <a:off x="562853" y="315531"/>
            <a:ext cx="471819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Prebuilt Models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73068169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67A7-B8F2-DBE4-69C8-17FA6A30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D1C7AA65-5551-280B-79F3-3B7D83DA7580}"/>
              </a:ext>
            </a:extLst>
          </p:cNvPr>
          <p:cNvSpPr txBox="1"/>
          <p:nvPr/>
        </p:nvSpPr>
        <p:spPr>
          <a:xfrm>
            <a:off x="1131316" y="538636"/>
            <a:ext cx="9840089" cy="13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8159" b="1" dirty="0">
                <a:solidFill>
                  <a:schemeClr val="bg1"/>
                </a:solidFill>
                <a:latin typeface="Tenorite Bold"/>
              </a:rPr>
              <a:t>DEMO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989571-5FE8-1A95-9785-6655C42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04" y="2032213"/>
            <a:ext cx="6305667" cy="39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98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36C73-13A3-DE56-4112-F88E1BB6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9C0707-33FF-BE3B-4BD2-D64109E89BF9}"/>
              </a:ext>
            </a:extLst>
          </p:cNvPr>
          <p:cNvSpPr txBox="1"/>
          <p:nvPr/>
        </p:nvSpPr>
        <p:spPr>
          <a:xfrm>
            <a:off x="1014741" y="4322038"/>
            <a:ext cx="9840089" cy="13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8159" b="1" dirty="0">
                <a:solidFill>
                  <a:schemeClr val="bg1"/>
                </a:solidFill>
                <a:latin typeface="Tenorite Bold"/>
              </a:rPr>
              <a:t>Azure AI Foundry</a:t>
            </a:r>
          </a:p>
        </p:txBody>
      </p:sp>
    </p:spTree>
    <p:extLst>
      <p:ext uri="{BB962C8B-B14F-4D97-AF65-F5344CB8AC3E}">
        <p14:creationId xmlns:p14="http://schemas.microsoft.com/office/powerpoint/2010/main" val="16261616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901E-5EA5-6818-1CC7-1EE5E257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9B61005-05B3-0A1C-7EA2-68538E1F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7" y="1053809"/>
            <a:ext cx="9721228" cy="4662293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756085-CC3E-FAC7-0FD5-7C81B2250C30}"/>
              </a:ext>
            </a:extLst>
          </p:cNvPr>
          <p:cNvSpPr txBox="1"/>
          <p:nvPr/>
        </p:nvSpPr>
        <p:spPr>
          <a:xfrm>
            <a:off x="656113" y="315531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AI Foundry</a:t>
            </a:r>
          </a:p>
        </p:txBody>
      </p:sp>
    </p:spTree>
    <p:extLst>
      <p:ext uri="{BB962C8B-B14F-4D97-AF65-F5344CB8AC3E}">
        <p14:creationId xmlns:p14="http://schemas.microsoft.com/office/powerpoint/2010/main" val="1099126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CE72-37B5-0AD9-C75B-F89567CD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8253D32B-EBBF-85A5-78D1-D53D8F163CC7}"/>
              </a:ext>
            </a:extLst>
          </p:cNvPr>
          <p:cNvSpPr txBox="1"/>
          <p:nvPr/>
        </p:nvSpPr>
        <p:spPr>
          <a:xfrm>
            <a:off x="656113" y="315531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AI Foundry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07EF2-7772-4572-A4E6-17296835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1" y="1191636"/>
            <a:ext cx="9506195" cy="44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985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E1C2-E56B-BD14-354A-CC22B922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64E84995-C055-7099-F1E6-30D919DEAF91}"/>
              </a:ext>
            </a:extLst>
          </p:cNvPr>
          <p:cNvSpPr txBox="1"/>
          <p:nvPr/>
        </p:nvSpPr>
        <p:spPr>
          <a:xfrm>
            <a:off x="656113" y="315531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AI Foundry: AI Services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40547A-6C50-49C9-D1FE-E873D241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3" y="1127161"/>
            <a:ext cx="9685104" cy="45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835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75905-0EBF-2851-2225-9A98D5E2D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3C5087-FC9E-2DD9-EF0F-7F49A9D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694A78-7B6E-C85A-CA12-B041765E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05637"/>
            <a:ext cx="6324600" cy="6583249"/>
          </a:xfrm>
          <a:prstGeom prst="rect">
            <a:avLst/>
          </a:prstGeom>
        </p:spPr>
      </p:pic>
      <p:pic>
        <p:nvPicPr>
          <p:cNvPr id="3" name="Imagen 2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2BD3D5A3-2DA1-ABCE-227E-B9BB763B9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423" y="677862"/>
            <a:ext cx="4243900" cy="32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67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1174C-4114-614B-8F1B-111953CD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5936CA4B-435D-F06C-1F70-EE358BD98580}"/>
              </a:ext>
            </a:extLst>
          </p:cNvPr>
          <p:cNvSpPr txBox="1"/>
          <p:nvPr/>
        </p:nvSpPr>
        <p:spPr>
          <a:xfrm>
            <a:off x="656113" y="315531"/>
            <a:ext cx="4718191" cy="3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AI Foundry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756ED-9B14-3DA3-02A9-DDF3351B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34" y="315531"/>
            <a:ext cx="6501966" cy="55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36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B62CF-E7B0-2E5D-5E74-FE7369DE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2421BC48-C220-5450-66B2-EDBBE060CAE1}"/>
              </a:ext>
            </a:extLst>
          </p:cNvPr>
          <p:cNvSpPr txBox="1"/>
          <p:nvPr/>
        </p:nvSpPr>
        <p:spPr>
          <a:xfrm>
            <a:off x="656113" y="315531"/>
            <a:ext cx="4718191" cy="75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Using the Azure AI Documents: API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F686CA-F7DC-FDAF-8EF5-71580758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8" y="1071960"/>
            <a:ext cx="11480439" cy="48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308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198A0-5194-B061-0F52-64FB42A83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28E00-C12D-6B89-EA45-F5416469613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565400"/>
            <a:ext cx="8413750" cy="2800350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Consuming</a:t>
            </a:r>
            <a:r>
              <a:rPr lang="es-ES" dirty="0">
                <a:solidFill>
                  <a:schemeClr val="bg1"/>
                </a:solidFill>
              </a:rPr>
              <a:t> Azure AI </a:t>
            </a:r>
            <a:r>
              <a:rPr lang="es-ES" dirty="0" err="1">
                <a:solidFill>
                  <a:schemeClr val="bg1"/>
                </a:solidFill>
              </a:rPr>
              <a:t>Document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Intelligence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197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ED219-0C0C-4D3A-7EF5-D8C8B96A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A4C82A7B-9E7A-8E3F-AC66-A8C0420501A2}"/>
              </a:ext>
            </a:extLst>
          </p:cNvPr>
          <p:cNvSpPr txBox="1"/>
          <p:nvPr/>
        </p:nvSpPr>
        <p:spPr>
          <a:xfrm>
            <a:off x="656113" y="315531"/>
            <a:ext cx="5449082" cy="75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Using the Azure AI Documents: API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4646A2-56F0-7F4A-6B77-590A9B9FEE69}"/>
              </a:ext>
            </a:extLst>
          </p:cNvPr>
          <p:cNvSpPr txBox="1"/>
          <p:nvPr/>
        </p:nvSpPr>
        <p:spPr>
          <a:xfrm>
            <a:off x="801539" y="874663"/>
            <a:ext cx="9145528" cy="73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40" dirty="0">
                <a:hlinkClick r:id="rId2"/>
              </a:rPr>
              <a:t>https://learn.microsoft.com/en-us/rest/api/aiservices/document-models?view=rest-aiservices-v4.0%20(2024-11-30)</a:t>
            </a:r>
            <a:endParaRPr lang="es-ES" sz="204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E724D0-5534-5517-89A6-AA16A5B3DBF2}"/>
              </a:ext>
            </a:extLst>
          </p:cNvPr>
          <p:cNvSpPr txBox="1"/>
          <p:nvPr/>
        </p:nvSpPr>
        <p:spPr>
          <a:xfrm>
            <a:off x="801539" y="1745989"/>
            <a:ext cx="6879202" cy="93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36" dirty="0">
                <a:hlinkClick r:id="rId3"/>
              </a:rPr>
              <a:t>https://learn.microsoft.com/en-us/rest/api/aiservices/document-models/analyze-document?view=rest-aiservices-v4.0%20(2024-11-30)&amp;tabs=HTTP</a:t>
            </a:r>
            <a:endParaRPr lang="es-ES" sz="183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0CA961-3361-2673-7909-A37BFC3A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93" y="2687701"/>
            <a:ext cx="6077124" cy="34008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457A7CE-F9AB-F91D-6B48-CD778A7BE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" y="3191693"/>
            <a:ext cx="4527848" cy="25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5448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3F533-05EA-2B29-D7EF-20EF1312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4130C3A3-D937-A142-8078-2D5D4AD2B999}"/>
              </a:ext>
            </a:extLst>
          </p:cNvPr>
          <p:cNvSpPr txBox="1"/>
          <p:nvPr/>
        </p:nvSpPr>
        <p:spPr>
          <a:xfrm>
            <a:off x="656112" y="315531"/>
            <a:ext cx="7452059" cy="379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Using the Azure AI Documents: How it works?</a:t>
            </a:r>
          </a:p>
        </p:txBody>
      </p:sp>
      <p:pic>
        <p:nvPicPr>
          <p:cNvPr id="1026" name="Picture 2" descr="Subir archivo o carpeta">
            <a:extLst>
              <a:ext uri="{FF2B5EF4-FFF2-40B4-BE49-F238E27FC236}">
                <a16:creationId xmlns:a16="http://schemas.microsoft.com/office/drawing/2014/main" id="{60E9552E-16BD-F64E-B821-1B74D612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5" y="1208145"/>
            <a:ext cx="5404861" cy="43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571524-36FC-BFD3-0B82-6F13A271DC2A}"/>
              </a:ext>
            </a:extLst>
          </p:cNvPr>
          <p:cNvSpPr>
            <a:spLocks noGrp="1"/>
          </p:cNvSpPr>
          <p:nvPr/>
        </p:nvSpPr>
        <p:spPr bwMode="white">
          <a:xfrm>
            <a:off x="5469330" y="1466550"/>
            <a:ext cx="5635388" cy="281754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4488" dirty="0"/>
              <a:t>Step 1:</a:t>
            </a:r>
          </a:p>
          <a:p>
            <a:r>
              <a:rPr lang="en-US" sz="4488" dirty="0"/>
              <a:t>We send the document to Azure AI Document </a:t>
            </a:r>
          </a:p>
        </p:txBody>
      </p:sp>
    </p:spTree>
    <p:extLst>
      <p:ext uri="{BB962C8B-B14F-4D97-AF65-F5344CB8AC3E}">
        <p14:creationId xmlns:p14="http://schemas.microsoft.com/office/powerpoint/2010/main" val="4171978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B766-53C9-A911-D607-DD282D6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BFA64F80-FB21-C0DE-EF37-8A5DD38C9B14}"/>
              </a:ext>
            </a:extLst>
          </p:cNvPr>
          <p:cNvSpPr txBox="1"/>
          <p:nvPr/>
        </p:nvSpPr>
        <p:spPr>
          <a:xfrm>
            <a:off x="656112" y="315531"/>
            <a:ext cx="7452059" cy="379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Using the Azure AI Documents: How it works?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1CEDAF-6D72-DBEC-428F-0B4350DE54A3}"/>
              </a:ext>
            </a:extLst>
          </p:cNvPr>
          <p:cNvSpPr>
            <a:spLocks noGrp="1"/>
          </p:cNvSpPr>
          <p:nvPr/>
        </p:nvSpPr>
        <p:spPr bwMode="white">
          <a:xfrm>
            <a:off x="5469330" y="2170936"/>
            <a:ext cx="5635388" cy="211316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4488" dirty="0"/>
              <a:t>Step 2:</a:t>
            </a:r>
          </a:p>
          <a:p>
            <a:r>
              <a:rPr lang="en-US" sz="4488" dirty="0"/>
              <a:t>We read the analyzed document.</a:t>
            </a:r>
          </a:p>
        </p:txBody>
      </p:sp>
      <p:pic>
        <p:nvPicPr>
          <p:cNvPr id="2050" name="Picture 2" descr="Document processing models - Document Intelligence - Azure AI services |  Microsoft Learn">
            <a:extLst>
              <a:ext uri="{FF2B5EF4-FFF2-40B4-BE49-F238E27FC236}">
                <a16:creationId xmlns:a16="http://schemas.microsoft.com/office/drawing/2014/main" id="{C3E9F86E-D006-1CF2-B73D-992F0043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0" y="1462934"/>
            <a:ext cx="3181980" cy="22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E2487B-16D7-F6FE-D440-A92EBA3A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36" y="3679886"/>
            <a:ext cx="2108366" cy="21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12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ABA0-4577-5602-18C6-F7F8C7F41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59C0C791-50F5-E882-86AA-EA26F24A8CD4}"/>
              </a:ext>
            </a:extLst>
          </p:cNvPr>
          <p:cNvSpPr txBox="1"/>
          <p:nvPr/>
        </p:nvSpPr>
        <p:spPr>
          <a:xfrm>
            <a:off x="656113" y="315531"/>
            <a:ext cx="5989567" cy="379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2719" dirty="0">
                <a:latin typeface="Tenorite Bold"/>
              </a:rPr>
              <a:t>Using the Azure AI Documents: API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4BAB8A-D8EE-8CEB-72F3-FABEE3D4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4" y="1099661"/>
            <a:ext cx="9656093" cy="292149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1E7AA999-4034-7548-747F-0947D49215A8}"/>
              </a:ext>
            </a:extLst>
          </p:cNvPr>
          <p:cNvSpPr>
            <a:spLocks noGrp="1"/>
          </p:cNvSpPr>
          <p:nvPr/>
        </p:nvSpPr>
        <p:spPr bwMode="white">
          <a:xfrm>
            <a:off x="1266181" y="4184656"/>
            <a:ext cx="9785548" cy="140877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4488" dirty="0"/>
              <a:t>1 – POST sending a document</a:t>
            </a:r>
          </a:p>
          <a:p>
            <a:r>
              <a:rPr lang="en-US" sz="4488" dirty="0"/>
              <a:t>2 – GET reading de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516118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7FD35-EA97-C259-4EAD-981935F2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88F69-3578-C26B-2A8F-706037EF4BF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565400"/>
            <a:ext cx="8413750" cy="2800350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Consuming</a:t>
            </a:r>
            <a:r>
              <a:rPr lang="es-ES" dirty="0">
                <a:solidFill>
                  <a:schemeClr val="bg1"/>
                </a:solidFill>
              </a:rPr>
              <a:t> Azure AI </a:t>
            </a:r>
            <a:r>
              <a:rPr lang="es-ES" dirty="0" err="1">
                <a:solidFill>
                  <a:schemeClr val="bg1"/>
                </a:solidFill>
              </a:rPr>
              <a:t>Document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Intelligence</a:t>
            </a:r>
            <a:r>
              <a:rPr lang="es-ES" dirty="0">
                <a:solidFill>
                  <a:schemeClr val="bg1"/>
                </a:solidFill>
              </a:rPr>
              <a:t> in 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31964900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73FCA-3261-DA40-237E-4167A776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C442B490-D351-A00E-5A13-665A1C070CA7}"/>
              </a:ext>
            </a:extLst>
          </p:cNvPr>
          <p:cNvSpPr txBox="1"/>
          <p:nvPr/>
        </p:nvSpPr>
        <p:spPr>
          <a:xfrm>
            <a:off x="422736" y="113805"/>
            <a:ext cx="8950068" cy="1311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6731" b="1" dirty="0">
                <a:latin typeface="Tenorite Bold"/>
              </a:rPr>
              <a:t>DEMO Invoices BC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448E18-7C24-48E7-C857-9BB7BC19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7" y="1738671"/>
            <a:ext cx="8695797" cy="35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78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EDBF-6B03-97C4-0AED-47956099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AC35C-9E9C-8B0D-4431-CF492EE2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5" y="1736230"/>
            <a:ext cx="4286117" cy="28385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32C5FC-F3C7-C2DD-ABB4-7C1114E7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1" y="3204936"/>
            <a:ext cx="2952876" cy="19770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51AD1C-76B4-C3B5-80A7-16A75273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148" y="1736230"/>
            <a:ext cx="5547626" cy="4226478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FD5F3B8C-3B85-E627-974E-EACEC3F2E4B0}"/>
              </a:ext>
            </a:extLst>
          </p:cNvPr>
          <p:cNvSpPr txBox="1"/>
          <p:nvPr/>
        </p:nvSpPr>
        <p:spPr>
          <a:xfrm>
            <a:off x="422736" y="113805"/>
            <a:ext cx="8950068" cy="1311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6731" b="1" dirty="0">
                <a:latin typeface="Tenorite Bold"/>
              </a:rPr>
              <a:t>DEMO Invoices BC</a:t>
            </a:r>
          </a:p>
        </p:txBody>
      </p:sp>
    </p:spTree>
    <p:extLst>
      <p:ext uri="{BB962C8B-B14F-4D97-AF65-F5344CB8AC3E}">
        <p14:creationId xmlns:p14="http://schemas.microsoft.com/office/powerpoint/2010/main" val="250279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6C39118-9610-608C-2315-61EBAF36140A}"/>
              </a:ext>
            </a:extLst>
          </p:cNvPr>
          <p:cNvSpPr txBox="1">
            <a:spLocks/>
          </p:cNvSpPr>
          <p:nvPr/>
        </p:nvSpPr>
        <p:spPr>
          <a:xfrm>
            <a:off x="375003" y="3241387"/>
            <a:ext cx="7699893" cy="409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Business Central &amp; Power Platform developer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65FC1A-21E0-21D3-1403-816BA29B247E}"/>
              </a:ext>
            </a:extLst>
          </p:cNvPr>
          <p:cNvSpPr txBox="1">
            <a:spLocks/>
          </p:cNvSpPr>
          <p:nvPr/>
        </p:nvSpPr>
        <p:spPr>
          <a:xfrm>
            <a:off x="375003" y="3650793"/>
            <a:ext cx="7513281" cy="493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https://www.linkedin.com/in/robertocorella/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642728-EFA9-8EF1-A93F-E93B90E8CCC7}"/>
              </a:ext>
            </a:extLst>
          </p:cNvPr>
          <p:cNvSpPr txBox="1">
            <a:spLocks/>
          </p:cNvSpPr>
          <p:nvPr/>
        </p:nvSpPr>
        <p:spPr>
          <a:xfrm>
            <a:off x="375003" y="4034968"/>
            <a:ext cx="5743575" cy="296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@rccorella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5977888-ABC7-4FC3-075B-0737B53358DA}"/>
              </a:ext>
            </a:extLst>
          </p:cNvPr>
          <p:cNvSpPr txBox="1">
            <a:spLocks/>
          </p:cNvSpPr>
          <p:nvPr/>
        </p:nvSpPr>
        <p:spPr>
          <a:xfrm>
            <a:off x="375003" y="4419143"/>
            <a:ext cx="7597257" cy="409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https://www.youtube.com/@rcorella</a:t>
            </a:r>
          </a:p>
        </p:txBody>
      </p:sp>
      <p:pic>
        <p:nvPicPr>
          <p:cNvPr id="8" name="Picture 14" descr="A qr code with a blue circle&#10;&#10;Description automatically generated">
            <a:extLst>
              <a:ext uri="{FF2B5EF4-FFF2-40B4-BE49-F238E27FC236}">
                <a16:creationId xmlns:a16="http://schemas.microsoft.com/office/drawing/2014/main" id="{FD037F2B-764D-4E9D-619F-5D18B887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07" y="260345"/>
            <a:ext cx="2637838" cy="2628430"/>
          </a:xfrm>
          <a:prstGeom prst="rect">
            <a:avLst/>
          </a:prstGeom>
        </p:spPr>
      </p:pic>
      <p:pic>
        <p:nvPicPr>
          <p:cNvPr id="9" name="Picture 21" descr="A qr code with a red square and a white text&#10;&#10;Description automatically generated">
            <a:extLst>
              <a:ext uri="{FF2B5EF4-FFF2-40B4-BE49-F238E27FC236}">
                <a16:creationId xmlns:a16="http://schemas.microsoft.com/office/drawing/2014/main" id="{EAF7CDED-0645-03B7-EF8C-472D97C9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18" y="228782"/>
            <a:ext cx="2637837" cy="262843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B960647C-1A93-5EB7-33CE-642B29D94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13" y="3100066"/>
            <a:ext cx="2463530" cy="2463530"/>
          </a:xfrm>
          <a:prstGeom prst="rect">
            <a:avLst/>
          </a:prstGeom>
        </p:spPr>
      </p:pic>
      <p:pic>
        <p:nvPicPr>
          <p:cNvPr id="11" name="Marcador de posición de imagen 6" descr="Hombre con chaqueta negra&#10;&#10;Descripción generada automáticamente">
            <a:extLst>
              <a:ext uri="{FF2B5EF4-FFF2-40B4-BE49-F238E27FC236}">
                <a16:creationId xmlns:a16="http://schemas.microsoft.com/office/drawing/2014/main" id="{44591A10-8473-F0A0-B752-ADDDFBAA1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3246"/>
          <a:stretch>
            <a:fillRect/>
          </a:stretch>
        </p:blipFill>
        <p:spPr>
          <a:xfrm>
            <a:off x="879276" y="260345"/>
            <a:ext cx="2637836" cy="2550805"/>
          </a:xfrm>
          <a:prstGeom prst="roundRect">
            <a:avLst>
              <a:gd name="adj" fmla="val 3302"/>
            </a:avLst>
          </a:prstGeom>
        </p:spPr>
      </p:pic>
      <p:pic>
        <p:nvPicPr>
          <p:cNvPr id="13" name="Imagen 12" descr="Una señal azul con letras blancas&#10;&#10;El contenido generado por IA puede ser incorrecto.">
            <a:extLst>
              <a:ext uri="{FF2B5EF4-FFF2-40B4-BE49-F238E27FC236}">
                <a16:creationId xmlns:a16="http://schemas.microsoft.com/office/drawing/2014/main" id="{4D7C2D69-11E6-D55F-1F9A-6FC1DC652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21" y="4912809"/>
            <a:ext cx="1993288" cy="1993288"/>
          </a:xfrm>
          <a:prstGeom prst="rect">
            <a:avLst/>
          </a:prstGeom>
        </p:spPr>
      </p:pic>
      <p:pic>
        <p:nvPicPr>
          <p:cNvPr id="15" name="Imagen 14" descr="Un letrero azul con letras blancas&#10;&#10;El contenido generado por IA puede ser incorrecto.">
            <a:extLst>
              <a:ext uri="{FF2B5EF4-FFF2-40B4-BE49-F238E27FC236}">
                <a16:creationId xmlns:a16="http://schemas.microsoft.com/office/drawing/2014/main" id="{2C6B6DFF-712B-723F-6736-F5463B063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218" y="4912809"/>
            <a:ext cx="1963731" cy="1963731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52204862-5245-2DB2-7005-5D5A7B095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30138"/>
            <a:ext cx="2201846" cy="2145555"/>
          </a:xfrm>
          <a:prstGeom prst="rect">
            <a:avLst/>
          </a:prstGeom>
        </p:spPr>
      </p:pic>
      <p:pic>
        <p:nvPicPr>
          <p:cNvPr id="19" name="Imagen 18" descr="Un letrero azul con letras blancas&#10;&#10;El contenido generado por IA puede ser incorrecto.">
            <a:extLst>
              <a:ext uri="{FF2B5EF4-FFF2-40B4-BE49-F238E27FC236}">
                <a16:creationId xmlns:a16="http://schemas.microsoft.com/office/drawing/2014/main" id="{B5CE04CA-08F3-1391-595A-09FA9677BE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1684" y="4883252"/>
            <a:ext cx="1993288" cy="19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2639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58BE-AAF0-9BD7-FE82-D771A402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5C833323-BC32-1584-7BBC-D2C25DDE7588}"/>
              </a:ext>
            </a:extLst>
          </p:cNvPr>
          <p:cNvSpPr txBox="1"/>
          <p:nvPr/>
        </p:nvSpPr>
        <p:spPr>
          <a:xfrm>
            <a:off x="1298193" y="192110"/>
            <a:ext cx="9840089" cy="13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8159" b="1" dirty="0">
                <a:latin typeface="Tenorite Bold"/>
              </a:rPr>
              <a:t>Prices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78539F-69E9-60EC-0977-987488F2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2131026"/>
            <a:ext cx="12434711" cy="33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211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524F5-455C-735C-D857-2B1BDFD3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BB19EA-3BC2-41AD-35F9-D0EA9A821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38338"/>
            <a:ext cx="3155950" cy="15589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F50EE-BFE8-7C0B-04EF-D604379C684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556001" y="956558"/>
            <a:ext cx="7412920" cy="4872037"/>
          </a:xfrm>
        </p:spPr>
        <p:txBody>
          <a:bodyPr>
            <a:normAutofit/>
          </a:bodyPr>
          <a:lstStyle/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>
                <a:solidFill>
                  <a:schemeClr val="bg1"/>
                </a:solidFill>
              </a:rPr>
              <a:t>Use the whole Microsoft Ecosystem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>
                <a:solidFill>
                  <a:schemeClr val="bg1"/>
                </a:solidFill>
              </a:rPr>
              <a:t>Learn about the AI Services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>
                <a:solidFill>
                  <a:schemeClr val="bg1"/>
                </a:solidFill>
              </a:rPr>
              <a:t>Test your own documents (no PhD necessary): it is free </a:t>
            </a:r>
            <a:r>
              <a:rPr lang="en-US" sz="2856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56" dirty="0">
              <a:solidFill>
                <a:schemeClr val="bg1"/>
              </a:solidFill>
            </a:endParaRP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>
                <a:solidFill>
                  <a:schemeClr val="bg1"/>
                </a:solidFill>
              </a:rPr>
              <a:t>Consuming you Azure AI document</a:t>
            </a:r>
          </a:p>
        </p:txBody>
      </p:sp>
    </p:spTree>
    <p:extLst>
      <p:ext uri="{BB962C8B-B14F-4D97-AF65-F5344CB8AC3E}">
        <p14:creationId xmlns:p14="http://schemas.microsoft.com/office/powerpoint/2010/main" val="6800866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9308-9115-FA28-DA23-B875DBB91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D3E085BF-E047-09B8-F5AF-8B79547614E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497263"/>
            <a:ext cx="3586163" cy="8493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4D44A3-ABE4-7223-98D3-D59E397AEFD6}"/>
              </a:ext>
            </a:extLst>
          </p:cNvPr>
          <p:cNvSpPr txBox="1">
            <a:spLocks/>
          </p:cNvSpPr>
          <p:nvPr/>
        </p:nvSpPr>
        <p:spPr>
          <a:xfrm>
            <a:off x="211955" y="5397313"/>
            <a:ext cx="7662851" cy="5034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56" dirty="0">
                <a:solidFill>
                  <a:schemeClr val="bg1"/>
                </a:solidFill>
                <a:latin typeface="Abadi" panose="020B0604020104020204" pitchFamily="34" charset="0"/>
              </a:rPr>
              <a:t>https://www.linkedin.com/in/robertocorella/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E435CC-B610-43D7-22A1-37BF6C973F76}"/>
              </a:ext>
            </a:extLst>
          </p:cNvPr>
          <p:cNvSpPr txBox="1">
            <a:spLocks/>
          </p:cNvSpPr>
          <p:nvPr/>
        </p:nvSpPr>
        <p:spPr>
          <a:xfrm>
            <a:off x="211955" y="5789136"/>
            <a:ext cx="5857915" cy="302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56">
                <a:solidFill>
                  <a:schemeClr val="bg1"/>
                </a:solidFill>
                <a:latin typeface="Abadi" panose="020B0604020104020204" pitchFamily="34" charset="0"/>
              </a:rPr>
              <a:t>@rccorella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AD49532-FA0A-E96E-987A-0553FCEB4507}"/>
              </a:ext>
            </a:extLst>
          </p:cNvPr>
          <p:cNvSpPr txBox="1">
            <a:spLocks/>
          </p:cNvSpPr>
          <p:nvPr/>
        </p:nvSpPr>
        <p:spPr>
          <a:xfrm>
            <a:off x="211955" y="6180959"/>
            <a:ext cx="7748499" cy="4175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56" dirty="0">
                <a:solidFill>
                  <a:schemeClr val="bg1"/>
                </a:solidFill>
                <a:latin typeface="Abadi" panose="020B0604020104020204" pitchFamily="34" charset="0"/>
              </a:rPr>
              <a:t>https://www.youtube.com/@rcorella</a:t>
            </a:r>
          </a:p>
        </p:txBody>
      </p:sp>
      <p:pic>
        <p:nvPicPr>
          <p:cNvPr id="11" name="Picture 14" descr="A qr code with a blue circle&#10;&#10;Description automatically generated">
            <a:extLst>
              <a:ext uri="{FF2B5EF4-FFF2-40B4-BE49-F238E27FC236}">
                <a16:creationId xmlns:a16="http://schemas.microsoft.com/office/drawing/2014/main" id="{1C4E0098-FD5B-646D-7B0F-54B1390C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39" y="275539"/>
            <a:ext cx="2690351" cy="2680755"/>
          </a:xfrm>
          <a:prstGeom prst="rect">
            <a:avLst/>
          </a:prstGeom>
        </p:spPr>
      </p:pic>
      <p:pic>
        <p:nvPicPr>
          <p:cNvPr id="12" name="Picture 21" descr="A qr code with a red square and a white text&#10;&#10;Description automatically generated">
            <a:extLst>
              <a:ext uri="{FF2B5EF4-FFF2-40B4-BE49-F238E27FC236}">
                <a16:creationId xmlns:a16="http://schemas.microsoft.com/office/drawing/2014/main" id="{D66D6E85-C9B1-F683-9840-2AB2C5EE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341" y="4053627"/>
            <a:ext cx="2690349" cy="2680755"/>
          </a:xfrm>
          <a:prstGeom prst="rect">
            <a:avLst/>
          </a:prstGeom>
        </p:spPr>
      </p:pic>
      <p:pic>
        <p:nvPicPr>
          <p:cNvPr id="15" name="Marcador de posición de imagen 6" descr="Hombre con chaqueta negra&#10;&#10;Descripción generada automáticamente">
            <a:extLst>
              <a:ext uri="{FF2B5EF4-FFF2-40B4-BE49-F238E27FC236}">
                <a16:creationId xmlns:a16="http://schemas.microsoft.com/office/drawing/2014/main" id="{5138F02F-8F09-7241-9BA7-F7814E54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3246"/>
          <a:stretch>
            <a:fillRect/>
          </a:stretch>
        </p:blipFill>
        <p:spPr>
          <a:xfrm>
            <a:off x="4300041" y="392455"/>
            <a:ext cx="2414645" cy="2334978"/>
          </a:xfrm>
          <a:prstGeom prst="roundRect">
            <a:avLst>
              <a:gd name="adj" fmla="val 3302"/>
            </a:avLst>
          </a:prstGeom>
        </p:spPr>
      </p:pic>
    </p:spTree>
    <p:extLst>
      <p:ext uri="{BB962C8B-B14F-4D97-AF65-F5344CB8AC3E}">
        <p14:creationId xmlns:p14="http://schemas.microsoft.com/office/powerpoint/2010/main" val="13481942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10C14-2EDA-0488-C854-0EB9B58F0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70959AA8-CA99-2A36-B6A6-2593C09B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44" y="474955"/>
            <a:ext cx="7840386" cy="6044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40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93BD7-7248-936F-FE9C-9BAD7440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445AE6-373D-7B36-6258-F6B98627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38" y="3038738"/>
            <a:ext cx="11310584" cy="915726"/>
          </a:xfr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spc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</a:t>
            </a:r>
            <a:r>
              <a:rPr lang="es-ES" sz="6000" spc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Document</a:t>
            </a:r>
            <a:r>
              <a:rPr lang="es-ES" sz="6000" spc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s-ES" sz="6000" spc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Intelligence</a:t>
            </a:r>
            <a:endParaRPr kumimoji="0" lang="es-E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D59DFF"/>
                  </a:gs>
                </a:gsLst>
                <a:lin ang="2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998C8-6CD1-6A5B-4126-7AF2DC2C77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pt-BR" dirty="0"/>
              <a:t>Roberto Corella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7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52A3F-6864-6EBF-3ADF-958C90D3B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38338"/>
            <a:ext cx="3155950" cy="15589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39E9-2B11-B099-32C1-113B0440B38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84525" y="672402"/>
            <a:ext cx="6697662" cy="5154612"/>
          </a:xfrm>
        </p:spPr>
        <p:txBody>
          <a:bodyPr>
            <a:normAutofit/>
          </a:bodyPr>
          <a:lstStyle/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/>
              <a:t>Azure AI Services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/>
              <a:t>Custom Vision Services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/>
              <a:t>Prebuilt models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/>
              <a:t>Using Postman</a:t>
            </a:r>
          </a:p>
          <a:p>
            <a:pPr marL="466298" indent="-46629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56" dirty="0"/>
              <a:t>Using Business Central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0F2DBFD-F2BD-AED4-0294-0BA1B847D352}"/>
              </a:ext>
            </a:extLst>
          </p:cNvPr>
          <p:cNvSpPr/>
          <p:nvPr/>
        </p:nvSpPr>
        <p:spPr>
          <a:xfrm>
            <a:off x="2728575" y="511175"/>
            <a:ext cx="2611289" cy="5315839"/>
          </a:xfrm>
          <a:custGeom>
            <a:avLst/>
            <a:gdLst/>
            <a:ahLst/>
            <a:cxnLst/>
            <a:rect l="l" t="t" r="r" b="b"/>
            <a:pathLst>
              <a:path w="5040013" h="9000024">
                <a:moveTo>
                  <a:pt x="0" y="0"/>
                </a:moveTo>
                <a:lnTo>
                  <a:pt x="5040013" y="0"/>
                </a:lnTo>
                <a:lnTo>
                  <a:pt x="5040013" y="9000024"/>
                </a:lnTo>
                <a:lnTo>
                  <a:pt x="0" y="900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sz="1224"/>
          </a:p>
        </p:txBody>
      </p:sp>
    </p:spTree>
    <p:extLst>
      <p:ext uri="{BB962C8B-B14F-4D97-AF65-F5344CB8AC3E}">
        <p14:creationId xmlns:p14="http://schemas.microsoft.com/office/powerpoint/2010/main" val="12273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7E2-B1D4-60C5-5176-9AA005E4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F89F3-B5F8-3354-21D5-650812823C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565400"/>
            <a:ext cx="8413750" cy="28003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Azure AI Services</a:t>
            </a:r>
          </a:p>
        </p:txBody>
      </p:sp>
    </p:spTree>
    <p:extLst>
      <p:ext uri="{BB962C8B-B14F-4D97-AF65-F5344CB8AC3E}">
        <p14:creationId xmlns:p14="http://schemas.microsoft.com/office/powerpoint/2010/main" val="19206677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AD67-4504-4231-6929-3F2DE9BC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F8450-22EE-EE25-74F1-53D86C60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1241426"/>
            <a:ext cx="5257801" cy="2012859"/>
          </a:xfrm>
        </p:spPr>
        <p:txBody>
          <a:bodyPr wrap="square" anchor="t">
            <a:normAutofit/>
          </a:bodyPr>
          <a:lstStyle/>
          <a:p>
            <a:r>
              <a:rPr lang="es-ES" sz="4100"/>
              <a:t>¿Cuando hablamos de AI en qué piensas?</a:t>
            </a:r>
          </a:p>
        </p:txBody>
      </p:sp>
      <p:pic>
        <p:nvPicPr>
          <p:cNvPr id="1026" name="Picture 2" descr="ChatGPT - Wikipedia, la enciclopedia libre">
            <a:extLst>
              <a:ext uri="{FF2B5EF4-FFF2-40B4-BE49-F238E27FC236}">
                <a16:creationId xmlns:a16="http://schemas.microsoft.com/office/drawing/2014/main" id="{2066EE5F-6C9B-B8C5-709A-B0EEB81A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438" y="274266"/>
            <a:ext cx="3503572" cy="35035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4D71B-C4DC-FF08-89DB-EFBC604D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2" y="2940049"/>
            <a:ext cx="4114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Seek: La revolución de la IA en eficiencia energética y código abierto  | PNAV">
            <a:extLst>
              <a:ext uri="{FF2B5EF4-FFF2-40B4-BE49-F238E27FC236}">
                <a16:creationId xmlns:a16="http://schemas.microsoft.com/office/drawing/2014/main" id="{C3B08A09-EBF6-B31B-63B8-D7AB8B8B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78" y="4142009"/>
            <a:ext cx="3604107" cy="2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stral AI, una alternativa Europea, Open Source">
            <a:extLst>
              <a:ext uri="{FF2B5EF4-FFF2-40B4-BE49-F238E27FC236}">
                <a16:creationId xmlns:a16="http://schemas.microsoft.com/office/drawing/2014/main" id="{4855C473-FBC3-D807-F219-C744DD5E5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8" t="31654" r="19773" b="28485"/>
          <a:stretch>
            <a:fillRect/>
          </a:stretch>
        </p:blipFill>
        <p:spPr bwMode="auto">
          <a:xfrm>
            <a:off x="2164465" y="4301391"/>
            <a:ext cx="5396435" cy="20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8338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3AD68-CD0C-7CAB-C223-574B698B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6D28A62-CDBA-DE76-FAFC-61D2CCD9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0" y="428262"/>
            <a:ext cx="11610653" cy="54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85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1cb5b0b-01b6-406f-9f79-a7a0921c4891}" enabled="1" method="Standard" siteId="{00fa191f-301c-4b48-ab74-043ac077fe6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86</TotalTime>
  <Words>643</Words>
  <Application>Microsoft Office PowerPoint</Application>
  <PresentationFormat>Personalizado</PresentationFormat>
  <Paragraphs>145</Paragraphs>
  <Slides>43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6" baseType="lpstr">
      <vt:lpstr>Abadi</vt:lpstr>
      <vt:lpstr>Arial</vt:lpstr>
      <vt:lpstr>Calibri</vt:lpstr>
      <vt:lpstr>Consolas</vt:lpstr>
      <vt:lpstr>Quicksand</vt:lpstr>
      <vt:lpstr>Segoe Sans Text Semibold</vt:lpstr>
      <vt:lpstr>Segoe UI</vt:lpstr>
      <vt:lpstr>Segoe UI Light</vt:lpstr>
      <vt:lpstr>Segoe UI Semibold</vt:lpstr>
      <vt:lpstr>Tenorite Bold</vt:lpstr>
      <vt:lpstr>Wingdings</vt:lpstr>
      <vt:lpstr>Connect_2016_Template_Light</vt:lpstr>
      <vt:lpstr>Connect_2016_Template_Dark</vt:lpstr>
      <vt:lpstr>Presentación de PowerPoint</vt:lpstr>
      <vt:lpstr>Azure AI Document Intelligence</vt:lpstr>
      <vt:lpstr>Presentación de PowerPoint</vt:lpstr>
      <vt:lpstr>Presentación de PowerPoint</vt:lpstr>
      <vt:lpstr>Azure AI Document Intelligence</vt:lpstr>
      <vt:lpstr>Agenda</vt:lpstr>
      <vt:lpstr>Azure AI Services</vt:lpstr>
      <vt:lpstr>¿Cuando hablamos de AI en qué piensas?</vt:lpstr>
      <vt:lpstr>Presentación de PowerPoint</vt:lpstr>
      <vt:lpstr>Presentación de PowerPoint</vt:lpstr>
      <vt:lpstr>Presentación de PowerPoint</vt:lpstr>
      <vt:lpstr>Azure AI Services</vt:lpstr>
      <vt:lpstr>Azure AI Services</vt:lpstr>
      <vt:lpstr>Presentación de PowerPoint</vt:lpstr>
      <vt:lpstr>Presentación de PowerPoint</vt:lpstr>
      <vt:lpstr>Azure AI Document Intelligence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Consuming Azure AI Document Intelligence</vt:lpstr>
      <vt:lpstr>Presentación de PowerPoint</vt:lpstr>
      <vt:lpstr>Presentación de PowerPoint</vt:lpstr>
      <vt:lpstr>Presentación de PowerPoint</vt:lpstr>
      <vt:lpstr>Presentación de PowerPoint</vt:lpstr>
      <vt:lpstr>Consuming Azure AI Document Intelligence in Business Central</vt:lpstr>
      <vt:lpstr>Presentación de PowerPoint</vt:lpstr>
      <vt:lpstr>Presentación de PowerPoint</vt:lpstr>
      <vt:lpstr>Presentación de PowerPoint</vt:lpstr>
      <vt:lpstr>Take aways</vt:lpstr>
      <vt:lpstr>Thanks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>David J. Rodríguez Hernández</dc:creator>
  <cp:keywords/>
  <dc:description/>
  <cp:lastModifiedBy>Roberto Corella</cp:lastModifiedBy>
  <cp:revision>16</cp:revision>
  <dcterms:created xsi:type="dcterms:W3CDTF">2016-11-15T00:28:08Z</dcterms:created>
  <dcterms:modified xsi:type="dcterms:W3CDTF">2025-10-10T07:54:55Z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Connect_2016_Template_Light:6\Connect_2016_Template_Dark:5</vt:lpwstr>
  </property>
  <property fmtid="{D5CDD505-2E9C-101B-9397-08002B2CF9AE}" pid="3" name="ClassificationContentMarkingFooterText">
    <vt:lpwstr>Información de riesgo medio</vt:lpwstr>
  </property>
</Properties>
</file>